
<file path=[Content_Types].xml><?xml version="1.0" encoding="utf-8"?>
<Types xmlns="http://schemas.openxmlformats.org/package/2006/content-types">
  <Override PartName="/ppt/notesSlides/notesSlide2.xml" ContentType="application/vnd.openxmlformats-officedocument.presentationml.notesSlide+xml"/>
  <Override PartName="/ppt/diagrams/colors22.xml" ContentType="application/vnd.openxmlformats-officedocument.drawingml.diagramColors+xml"/>
  <Override PartName="/ppt/diagrams/data35.xml" ContentType="application/vnd.openxmlformats-officedocument.drawingml.diagramData+xml"/>
  <Override PartName="/ppt/slides/slide36.xml" ContentType="application/vnd.openxmlformats-officedocument.presentationml.slide+xml"/>
  <Override PartName="/ppt/diagrams/colors11.xml" ContentType="application/vnd.openxmlformats-officedocument.drawingml.diagramColors+xml"/>
  <Override PartName="/ppt/diagrams/data24.xml" ContentType="application/vnd.openxmlformats-officedocument.drawingml.diagramData+xml"/>
  <Override PartName="/ppt/notesSlides/notesSlide38.xml" ContentType="application/vnd.openxmlformats-officedocument.presentationml.notesSlide+xml"/>
  <Override PartName="/ppt/diagrams/quickStyle39.xml" ContentType="application/vnd.openxmlformats-officedocument.drawingml.diagramStyle+xml"/>
  <Override PartName="/ppt/slides/slide25.xml" ContentType="application/vnd.openxmlformats-officedocument.presentationml.slid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Override PartName="/ppt/notesSlides/notesSlide27.xml" ContentType="application/vnd.openxmlformats-officedocument.presentationml.notesSlide+xml"/>
  <Override PartName="/ppt/diagrams/quickStyle28.xml" ContentType="application/vnd.openxmlformats-officedocument.drawingml.diagramStyle+xml"/>
  <Override PartName="/ppt/diagrams/drawing29.xml" ContentType="application/vnd.ms-office.drawingml.diagramDrawing+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diagrams/quickStyle17.xml" ContentType="application/vnd.openxmlformats-officedocument.drawingml.diagramStyle+xml"/>
  <Override PartName="/ppt/diagrams/layout39.xml" ContentType="application/vnd.openxmlformats-officedocument.drawingml.diagramLayout+xml"/>
  <Override PartName="/ppt/diagrams/drawing18.xml" ContentType="application/vnd.ms-office.drawingml.diagramDrawing+xml"/>
  <Override PartName="/ppt/tableStyles.xml" ContentType="application/vnd.openxmlformats-officedocument.presentationml.tableStyles+xml"/>
  <Override PartName="/ppt/diagrams/layout17.xml" ContentType="application/vnd.openxmlformats-officedocument.drawingml.diagramLayout+xml"/>
  <Override PartName="/ppt/diagrams/layout28.xml" ContentType="application/vnd.openxmlformats-officedocument.drawingml.diagramLayout+xml"/>
  <Override PartName="/ppt/notesSlides/notesSlide30.xml" ContentType="application/vnd.openxmlformats-officedocument.presentationml.notesSlide+xml"/>
  <Override PartName="/ppt/diagrams/quickStyle31.xml" ContentType="application/vnd.openxmlformats-officedocument.drawingml.diagramStyle+xml"/>
  <Override PartName="/ppt/diagrams/colors38.xml" ContentType="application/vnd.openxmlformats-officedocument.drawingml.diagramColors+xml"/>
  <Override PartName="/ppt/diagrams/drawing32.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diagrams/quickStyle20.xml" ContentType="application/vnd.openxmlformats-officedocument.drawingml.diagramStyle+xml"/>
  <Override PartName="/ppt/diagrams/colors27.xml" ContentType="application/vnd.openxmlformats-officedocument.drawingml.diagramColors+xml"/>
  <Override PartName="/ppt/diagrams/data29.xml" ContentType="application/vnd.openxmlformats-officedocument.drawingml.diagramData+xml"/>
  <Override PartName="/ppt/diagrams/drawing21.xml" ContentType="application/vnd.ms-office.drawingml.diagramDrawing+xml"/>
  <Override PartName="/ppt/diagrams/colors4.xml" ContentType="application/vnd.openxmlformats-officedocument.drawingml.diagramColors+xml"/>
  <Override PartName="/ppt/diagrams/colors16.xml" ContentType="application/vnd.openxmlformats-officedocument.drawingml.diagramColors+xml"/>
  <Override PartName="/ppt/diagrams/data18.xml" ContentType="application/vnd.openxmlformats-officedocument.drawingml.diagramData+xml"/>
  <Override PartName="/ppt/diagrams/layout31.xml" ContentType="application/vnd.openxmlformats-officedocument.drawingml.diagramLayout+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layout20.xml" ContentType="application/vnd.openxmlformats-officedocument.drawingml.diagramLayout+xml"/>
  <Override PartName="/ppt/diagrams/drawing3.xml" ContentType="application/vnd.ms-office.drawingml.diagramDrawing+xml"/>
  <Override PartName="/ppt/theme/theme2.xml" ContentType="application/vnd.openxmlformats-officedocument.theme+xml"/>
  <Override PartName="/ppt/diagrams/quickStyle3.xml" ContentType="application/vnd.openxmlformats-officedocument.drawingml.diagramStyle+xml"/>
  <Override PartName="/ppt/diagrams/colors30.xml" ContentType="application/vnd.openxmlformats-officedocument.drawingml.diagramColors+xml"/>
  <Override PartName="/ppt/diagrams/data32.xml" ContentType="application/vnd.openxmlformats-officedocument.drawingml.diagramData+xml"/>
  <Override PartName="/ppt/slides/slide33.xml" ContentType="application/vnd.openxmlformats-officedocument.presentationml.slide+xml"/>
  <Override PartName="/ppt/diagrams/data21.xml" ContentType="application/vnd.openxmlformats-officedocument.drawingml.diagramData+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diagrams/quickStyle36.xml" ContentType="application/vnd.openxmlformats-officedocument.drawingml.diagramStyle+xml"/>
  <Override PartName="/docProps/app.xml" ContentType="application/vnd.openxmlformats-officedocument.extended-properties+xml"/>
  <Override PartName="/ppt/diagrams/drawing37.xml" ContentType="application/vnd.ms-office.drawingml.diagramDrawing+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notesSlides/notesSlide13.xml" ContentType="application/vnd.openxmlformats-officedocument.presentationml.notesSlide+xml"/>
  <Override PartName="/ppt/diagrams/quickStyle14.xml" ContentType="application/vnd.openxmlformats-officedocument.drawingml.diagramStyle+xml"/>
  <Override PartName="/ppt/diagrams/quickStyle25.xml" ContentType="application/vnd.openxmlformats-officedocument.drawingml.diagramStyle+xml"/>
  <Override PartName="/ppt/diagrams/layout36.xml" ContentType="application/vnd.openxmlformats-officedocument.drawingml.diagramLayout+xml"/>
  <Override PartName="/ppt/diagrams/drawing26.xml" ContentType="application/vnd.ms-office.drawingml.diagramDrawing+xml"/>
  <Override PartName="/ppt/diagrams/drawing15.xml" ContentType="application/vnd.ms-office.drawingml.diagramDrawing+xml"/>
  <Override PartName="/ppt/slideLayouts/slideLayout10.xml" ContentType="application/vnd.openxmlformats-officedocument.presentationml.slideLayout+xml"/>
  <Override PartName="/ppt/diagrams/layout25.xml" ContentType="application/vnd.openxmlformats-officedocument.drawingml.diagramLayout+xml"/>
  <Override PartName="/ppt/diagrams/drawing8.xml" ContentType="application/vnd.ms-office.drawingml.diagramDrawing+xml"/>
  <Override PartName="/ppt/diagrams/quickStyle8.xml" ContentType="application/vnd.openxmlformats-officedocument.drawingml.diagramStyle+xml"/>
  <Override PartName="/ppt/diagrams/layout14.xml" ContentType="application/vnd.openxmlformats-officedocument.drawingml.diagramLayout+xml"/>
  <Override PartName="/ppt/diagrams/colors35.xml" ContentType="application/vnd.openxmlformats-officedocument.drawingml.diagramColors+xml"/>
  <Override PartName="/ppt/notesSlides/notesSlide4.xml" ContentType="application/vnd.openxmlformats-officedocument.presentationml.notesSlide+xml"/>
  <Override PartName="/ppt/diagrams/colors24.xml" ContentType="application/vnd.openxmlformats-officedocument.drawingml.diagramColors+xml"/>
  <Override PartName="/ppt/diagrams/data37.xml" ContentType="application/vnd.openxmlformats-officedocument.drawingml.diagramData+xml"/>
  <Override PartName="/ppt/slides/slide38.xml" ContentType="application/vnd.openxmlformats-officedocument.presentationml.slide+xml"/>
  <Override PartName="/ppt/diagrams/colors1.xml" ContentType="application/vnd.openxmlformats-officedocument.drawingml.diagramColors+xml"/>
  <Override PartName="/ppt/diagrams/colors13.xml" ContentType="application/vnd.openxmlformats-officedocument.drawingml.diagramColors+xml"/>
  <Override PartName="/ppt/diagrams/data26.xml" ContentType="application/vnd.openxmlformats-officedocument.drawingml.diagramData+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Override PartName="/ppt/diagrams/quickStyle19.xml" ContentType="application/vnd.openxmlformats-officedocument.drawingml.diagramStyle+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diagrams/quickStyle26.xml" ContentType="application/vnd.openxmlformats-officedocument.drawingml.diagramStyle+xml"/>
  <Override PartName="/ppt/diagrams/drawing27.xml" ContentType="application/vnd.ms-office.drawingml.diagramDrawing+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diagrams/quickStyle15.xml" ContentType="application/vnd.openxmlformats-officedocument.drawingml.diagramStyle+xml"/>
  <Override PartName="/ppt/diagrams/layout19.xml" ContentType="application/vnd.openxmlformats-officedocument.drawingml.diagramLayout+xml"/>
  <Override PartName="/ppt/notesSlides/notesSlide32.xml" ContentType="application/vnd.openxmlformats-officedocument.presentationml.notesSlide+xml"/>
  <Override PartName="/ppt/diagrams/quickStyle33.xml" ContentType="application/vnd.openxmlformats-officedocument.drawingml.diagramStyle+xml"/>
  <Override PartName="/ppt/diagrams/layout37.xml" ContentType="application/vnd.openxmlformats-officedocument.drawingml.diagramLayout+xml"/>
  <Override PartName="/ppt/diagrams/drawing16.xml" ContentType="application/vnd.ms-office.drawingml.diagramDrawing+xml"/>
  <Override PartName="/ppt/diagrams/drawing34.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5.xml" ContentType="application/vnd.openxmlformats-officedocument.drawingml.diagramLayout+xml"/>
  <Override PartName="/ppt/notesSlides/notesSlide21.xml" ContentType="application/vnd.openxmlformats-officedocument.presentationml.notesSlide+xml"/>
  <Override PartName="/ppt/diagrams/quickStyle22.xml" ContentType="application/vnd.openxmlformats-officedocument.drawingml.diagramStyle+xml"/>
  <Override PartName="/ppt/diagrams/layout26.xml" ContentType="application/vnd.openxmlformats-officedocument.drawingml.diagramLayout+xml"/>
  <Override PartName="/ppt/diagrams/colors29.xml" ContentType="application/vnd.openxmlformats-officedocument.drawingml.diagramColors+xml"/>
  <Override PartName="/ppt/diagrams/drawing9.xml" ContentType="application/vnd.ms-office.drawingml.diagramDrawing+xml"/>
  <Override PartName="/ppt/diagrams/drawing23.xml" ContentType="application/vnd.ms-office.drawingml.diagramDrawing+xml"/>
  <Override PartName="/ppt/diagrams/colors6.xml" ContentType="application/vnd.openxmlformats-officedocument.drawingml.diagramColors+xml"/>
  <Override PartName="/ppt/notesSlides/notesSlide10.xml" ContentType="application/vnd.openxmlformats-officedocument.presentationml.notesSlide+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layout33.xml" ContentType="application/vnd.openxmlformats-officedocument.drawingml.diagramLayout+xml"/>
  <Override PartName="/ppt/diagrams/colors36.xml" ContentType="application/vnd.openxmlformats-officedocument.drawingml.diagramColors+xml"/>
  <Override PartName="/ppt/diagrams/drawing12.xml" ContentType="application/vnd.ms-office.drawingml.diagramDrawing+xml"/>
  <Override PartName="/ppt/diagrams/drawing30.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layout11.xml" ContentType="application/vnd.openxmlformats-officedocument.drawingml.diagramLayout+xml"/>
  <Override PartName="/ppt/diagrams/colors14.xml" ContentType="application/vnd.openxmlformats-officedocument.drawingml.diagramColors+xml"/>
  <Override PartName="/ppt/diagrams/layout22.xml" ContentType="application/vnd.openxmlformats-officedocument.drawingml.diagramLayout+xml"/>
  <Override PartName="/ppt/diagrams/colors25.xml" ContentType="application/vnd.openxmlformats-officedocument.drawingml.diagramColors+xml"/>
  <Override PartName="/ppt/diagrams/data27.xml" ContentType="application/vnd.openxmlformats-officedocument.drawingml.diagramData+xml"/>
  <Override PartName="/ppt/diagrams/data38.xml" ContentType="application/vnd.openxmlformats-officedocument.drawingml.diagramData+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diagrams/data16.xml" ContentType="application/vnd.openxmlformats-officedocument.drawingml.diagramData+xml"/>
  <Override PartName="/ppt/diagrams/colors32.xml" ContentType="application/vnd.openxmlformats-officedocument.drawingml.diagramColors+xml"/>
  <Override PartName="/ppt/diagrams/data34.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notesSlides/notesSlide19.xml" ContentType="application/vnd.openxmlformats-officedocument.presentationml.notesSlide+xml"/>
  <Override PartName="/ppt/diagrams/colors21.xml" ContentType="application/vnd.openxmlformats-officedocument.drawingml.diagramColors+xml"/>
  <Override PartName="/ppt/diagrams/data23.xml" ContentType="application/vnd.openxmlformats-officedocument.drawingml.diagramData+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diagrams/data30.xml" ContentType="application/vnd.openxmlformats-officedocument.drawingml.diagramData+xml"/>
  <Override PartName="/ppt/notesSlides/notesSlide37.xml" ContentType="application/vnd.openxmlformats-officedocument.presentationml.notesSlide+xml"/>
  <Override PartName="/ppt/diagrams/quickStyle38.xml" ContentType="application/vnd.openxmlformats-officedocument.drawingml.diagramStyle+xml"/>
  <Override PartName="/ppt/diagrams/drawing39.xml" ContentType="application/vnd.ms-office.drawingml.diagramDrawing+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notesSlides/notesSlide15.xml" ContentType="application/vnd.openxmlformats-officedocument.presentationml.notesSlide+xml"/>
  <Override PartName="/ppt/diagrams/quickStyle16.xml" ContentType="application/vnd.openxmlformats-officedocument.drawingml.diagramStyle+xml"/>
  <Override PartName="/ppt/notesSlides/notesSlide26.xml" ContentType="application/vnd.openxmlformats-officedocument.presentationml.notesSlide+xml"/>
  <Override PartName="/ppt/diagrams/quickStyle27.xml" ContentType="application/vnd.openxmlformats-officedocument.drawingml.diagramStyle+xml"/>
  <Override PartName="/ppt/diagrams/layout38.xml" ContentType="application/vnd.openxmlformats-officedocument.drawingml.diagramLayout+xml"/>
  <Override PartName="/ppt/diagrams/drawing28.xml" ContentType="application/vnd.ms-office.drawingml.diagramDrawing+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notesSlides/notesSlide22.xml" ContentType="application/vnd.openxmlformats-officedocument.presentationml.notesSlide+xml"/>
  <Override PartName="/ppt/diagrams/layout27.xml" ContentType="application/vnd.openxmlformats-officedocument.drawingml.diagramLayout+xml"/>
  <Override PartName="/ppt/notesSlides/notesSlide33.xml" ContentType="application/vnd.openxmlformats-officedocument.presentationml.notesSlide+xml"/>
  <Override PartName="/ppt/diagrams/quickStyle34.xml" ContentType="application/vnd.openxmlformats-officedocument.drawingml.diagramStyle+xml"/>
  <Override PartName="/ppt/diagrams/drawing35.xml" ContentType="application/vnd.ms-office.drawingml.diagramDrawing+xml"/>
  <Override PartName="/ppt/diagrams/data5.xml" ContentType="application/vnd.openxmlformats-officedocument.drawingml.diagramData+xml"/>
  <Override PartName="/ppt/diagrams/colors7.xml" ContentType="application/vnd.openxmlformats-officedocument.drawingml.diagramColors+xml"/>
  <Override PartName="/ppt/notesSlides/notesSlide11.xml" ContentType="application/vnd.openxmlformats-officedocument.presentationml.notesSlide+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quickStyle23.xml" ContentType="application/vnd.openxmlformats-officedocument.drawingml.diagramStyle+xml"/>
  <Override PartName="/ppt/diagrams/layout34.xml" ContentType="application/vnd.openxmlformats-officedocument.drawingml.diagramLayout+xml"/>
  <Override PartName="/ppt/diagrams/colors37.xml" ContentType="application/vnd.openxmlformats-officedocument.drawingml.diagramColors+xml"/>
  <Override PartName="/ppt/notesSlides/notesSlide40.xml" ContentType="application/vnd.openxmlformats-officedocument.presentationml.notesSlide+xml"/>
  <Override PartName="/ppt/diagrams/drawing24.xml" ContentType="application/vnd.ms-office.drawingml.diagramDrawing+xml"/>
  <Override PartName="/ppt/diagrams/drawing13.xml" ContentType="application/vnd.ms-office.drawingml.diagramDrawing+xml"/>
  <Override PartName="/ppt/notesSlides/notesSlide6.xml" ContentType="application/vnd.openxmlformats-officedocument.presentationml.notesSlide+xml"/>
  <Override PartName="/ppt/diagrams/layout23.xml" ContentType="application/vnd.openxmlformats-officedocument.drawingml.diagramLayout+xml"/>
  <Override PartName="/ppt/diagrams/colors26.xml" ContentType="application/vnd.openxmlformats-officedocument.drawingml.diagramColors+xml"/>
  <Override PartName="/ppt/diagrams/quickStyle30.xml" ContentType="application/vnd.openxmlformats-officedocument.drawingml.diagramStyle+xml"/>
  <Override PartName="/ppt/diagrams/data39.xml" ContentType="application/vnd.openxmlformats-officedocument.drawingml.diagramData+xml"/>
  <Override PartName="/ppt/diagrams/drawing31.xml" ContentType="application/vnd.ms-office.drawingml.diagramDrawing+xml"/>
  <Override PartName="/ppt/diagrams/drawing20.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ppt/diagrams/data28.xml" ContentType="application/vnd.openxmlformats-officedocument.drawingml.diagramData+xml"/>
  <Override PartName="/ppt/diagrams/layout30.xml" ContentType="application/vnd.openxmlformats-officedocument.drawingml.diagramLayout+xml"/>
  <Override PartName="/ppt/diagrams/colors33.xml" ContentType="application/vnd.openxmlformats-officedocument.drawingml.diagramColors+xml"/>
  <Override PartName="/ppt/slides/slide29.xml" ContentType="application/vnd.openxmlformats-officedocument.presentationml.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theme/theme1.xml" ContentType="application/vnd.openxmlformats-officedocument.theme+xml"/>
  <Override PartName="/ppt/diagrams/data31.xml" ContentType="application/vnd.openxmlformats-officedocument.drawingml.diagramData+xml"/>
  <Override PartName="/ppt/slides/slide32.xml" ContentType="application/vnd.openxmlformats-officedocument.presentationml.slide+xml"/>
  <Override PartName="/ppt/diagrams/data20.xml" ContentType="application/vnd.openxmlformats-officedocument.drawingml.diagramData+xml"/>
  <Override PartName="/ppt/notesSlides/notesSlide34.xml" ContentType="application/vnd.openxmlformats-officedocument.presentationml.notesSlide+xml"/>
  <Override PartName="/ppt/diagrams/quickStyle35.xml" ContentType="application/vnd.openxmlformats-officedocument.drawingml.diagramStyle+xml"/>
  <Override PartName="/ppt/diagrams/drawing36.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diagrams/quickStyle24.xml" ContentType="application/vnd.openxmlformats-officedocument.drawingml.diagramStyle+xml"/>
  <Override PartName="/ppt/diagrams/drawing25.xml" ContentType="application/vnd.ms-office.drawingml.diagramDrawing+xml"/>
  <Override PartName="/ppt/diagrams/colors8.xml" ContentType="application/vnd.openxmlformats-officedocument.drawingml.diagramColors+xml"/>
  <Override PartName="/ppt/notesSlides/notesSlide12.xml" ContentType="application/vnd.openxmlformats-officedocument.presentationml.notesSlide+xml"/>
  <Override PartName="/ppt/diagrams/quickStyle13.xml" ContentType="application/vnd.openxmlformats-officedocument.drawingml.diagramStyle+xml"/>
  <Override PartName="/ppt/diagrams/layout35.xml" ContentType="application/vnd.openxmlformats-officedocument.drawingml.diagramLayout+xml"/>
  <Override PartName="/ppt/diagrams/drawing14.xml" ContentType="application/vnd.ms-office.drawingml.diagramDrawing+xml"/>
  <Override PartName="/ppt/diagrams/layout13.xml" ContentType="application/vnd.openxmlformats-officedocument.drawingml.diagramLayout+xml"/>
  <Override PartName="/ppt/diagrams/layout24.xml" ContentType="application/vnd.openxmlformats-officedocument.drawingml.diagramLayout+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quickStyle7.xml" ContentType="application/vnd.openxmlformats-officedocument.drawingml.diagramStyle+xml"/>
  <Override PartName="/ppt/diagrams/colors34.xml" ContentType="application/vnd.openxmlformats-officedocument.drawingml.diagramColors+xml"/>
  <Override PartName="/ppt/notesSlides/notesSlide3.xml" ContentType="application/vnd.openxmlformats-officedocument.presentationml.notesSlide+xml"/>
  <Override PartName="/ppt/diagrams/colors12.xml" ContentType="application/vnd.openxmlformats-officedocument.drawingml.diagramColors+xml"/>
  <Override PartName="/ppt/diagrams/colors23.xml" ContentType="application/vnd.openxmlformats-officedocument.drawingml.diagramColors+xml"/>
  <Override PartName="/ppt/diagrams/data25.xml" ContentType="application/vnd.openxmlformats-officedocument.drawingml.diagramData+xml"/>
  <Override PartName="/ppt/diagrams/data36.xml" ContentType="application/vnd.openxmlformats-officedocument.drawingml.diagramData+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diagrams/data14.xml" ContentType="application/vnd.openxmlformats-officedocument.drawingml.diagramData+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diagrams/quickStyle29.xml" ContentType="application/vnd.openxmlformats-officedocument.drawingml.diagramStyle+xml"/>
  <Override PartName="/ppt/diagrams/drawing19.xml" ContentType="application/vnd.ms-office.drawingml.diagramDrawing+xml"/>
  <Override PartName="/ppt/diagrams/quickStyle18.xml" ContentType="application/vnd.openxmlformats-officedocument.drawingml.diagramStyle+xml"/>
  <Override PartName="/ppt/diagrams/layout29.xml" ContentType="application/vnd.openxmlformats-officedocument.drawingml.diagramLayout+xml"/>
  <Override PartName="/ppt/slides/slide40.xml" ContentType="application/vnd.openxmlformats-officedocument.presentationml.slide+xml"/>
  <Override PartName="/ppt/diagrams/layout18.xml" ContentType="application/vnd.openxmlformats-officedocument.drawingml.diagram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diagrams/colors28.xml" ContentType="application/vnd.openxmlformats-officedocument.drawingml.diagramColors+xml"/>
  <Override PartName="/ppt/notesSlides/notesSlide31.xml" ContentType="application/vnd.openxmlformats-officedocument.presentationml.notesSlide+xml"/>
  <Override PartName="/ppt/diagrams/quickStyle32.xml" ContentType="application/vnd.openxmlformats-officedocument.drawingml.diagramStyle+xml"/>
  <Override PartName="/ppt/diagrams/colors39.xml" ContentType="application/vnd.openxmlformats-officedocument.drawingml.diagramColors+xml"/>
  <Override PartName="/ppt/diagrams/drawing3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10.xml" ContentType="application/vnd.openxmlformats-officedocument.drawingml.diagramStyle+xml"/>
  <Override PartName="/ppt/diagrams/colors17.xml" ContentType="application/vnd.openxmlformats-officedocument.drawingml.diagramColors+xml"/>
  <Override PartName="/ppt/diagrams/quickStyle21.xml" ContentType="application/vnd.openxmlformats-officedocument.drawingml.diagramStyle+xml"/>
  <Override PartName="/ppt/diagrams/layout32.xml" ContentType="application/vnd.openxmlformats-officedocument.drawingml.diagramLayout+xml"/>
  <Override PartName="/ppt/diagrams/drawing22.xml" ContentType="application/vnd.ms-office.drawingml.diagramDrawing+xml"/>
  <Override PartName="/ppt/diagrams/drawing11.xml" ContentType="application/vnd.ms-office.drawingml.diagramDrawing+xml"/>
  <Override PartName="/ppt/handoutMasters/handoutMaster1.xml" ContentType="application/vnd.openxmlformats-officedocument.presentationml.handoutMaster+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quickStyle4.xml" ContentType="application/vnd.openxmlformats-officedocument.drawingml.diagramStyle+xml"/>
  <Override PartName="/ppt/diagrams/layout10.xml" ContentType="application/vnd.openxmlformats-officedocument.drawingml.diagramLayout+xml"/>
  <Override PartName="/ppt/diagrams/colors31.xml" ContentType="application/vnd.openxmlformats-officedocument.drawingml.diagramColors+xml"/>
  <Override PartName="/ppt/slideMasters/slideMaster1.xml" ContentType="application/vnd.openxmlformats-officedocument.presentationml.slideMaster+xml"/>
  <Override PartName="/ppt/theme/theme3.xml" ContentType="application/vnd.openxmlformats-officedocument.theme+xml"/>
  <Override PartName="/ppt/diagrams/colors20.xml" ContentType="application/vnd.openxmlformats-officedocument.drawingml.diagramColors+xml"/>
  <Override PartName="/ppt/diagrams/data33.xml" ContentType="application/vnd.openxmlformats-officedocument.drawingml.diagramData+xml"/>
  <Override PartName="/ppt/slides/slide34.xml" ContentType="application/vnd.openxmlformats-officedocument.presentationml.slide+xml"/>
  <Override PartName="/ppt/diagrams/data11.xml" ContentType="application/vnd.openxmlformats-officedocument.drawingml.diagramData+xml"/>
  <Override PartName="/ppt/diagrams/data22.xml" ContentType="application/vnd.openxmlformats-officedocument.drawingml.diagramData+xml"/>
  <Override PartName="/ppt/notesSlides/notesSlide36.xml" ContentType="application/vnd.openxmlformats-officedocument.presentationml.notesSlide+xml"/>
  <Override PartName="/ppt/diagrams/quickStyle37.xml" ContentType="application/vnd.openxmlformats-officedocument.drawingml.diagramStyle+xml"/>
  <Override PartName="/ppt/diagrams/drawing38.xml" ContentType="application/vnd.ms-office.drawingml.diagramDrawing+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42"/>
  </p:notesMasterIdLst>
  <p:handoutMasterIdLst>
    <p:handoutMasterId r:id="rId43"/>
  </p:handoutMasterIdLst>
  <p:sldIdLst>
    <p:sldId id="256" r:id="rId2"/>
    <p:sldId id="259" r:id="rId3"/>
    <p:sldId id="257" r:id="rId4"/>
    <p:sldId id="260" r:id="rId5"/>
    <p:sldId id="261" r:id="rId6"/>
    <p:sldId id="262" r:id="rId7"/>
    <p:sldId id="263" r:id="rId8"/>
    <p:sldId id="264" r:id="rId9"/>
    <p:sldId id="265" r:id="rId10"/>
    <p:sldId id="266" r:id="rId11"/>
    <p:sldId id="267" r:id="rId12"/>
    <p:sldId id="268" r:id="rId13"/>
    <p:sldId id="269" r:id="rId14"/>
    <p:sldId id="270" r:id="rId15"/>
    <p:sldId id="271" r:id="rId16"/>
    <p:sldId id="278" r:id="rId17"/>
    <p:sldId id="272" r:id="rId18"/>
    <p:sldId id="273" r:id="rId19"/>
    <p:sldId id="274" r:id="rId20"/>
    <p:sldId id="279" r:id="rId21"/>
    <p:sldId id="276" r:id="rId22"/>
    <p:sldId id="277" r:id="rId23"/>
    <p:sldId id="289" r:id="rId24"/>
    <p:sldId id="290" r:id="rId25"/>
    <p:sldId id="281" r:id="rId26"/>
    <p:sldId id="282" r:id="rId27"/>
    <p:sldId id="283" r:id="rId28"/>
    <p:sldId id="284" r:id="rId29"/>
    <p:sldId id="285" r:id="rId30"/>
    <p:sldId id="286" r:id="rId31"/>
    <p:sldId id="287" r:id="rId32"/>
    <p:sldId id="288" r:id="rId33"/>
    <p:sldId id="291" r:id="rId34"/>
    <p:sldId id="292" r:id="rId35"/>
    <p:sldId id="293" r:id="rId36"/>
    <p:sldId id="294" r:id="rId37"/>
    <p:sldId id="295" r:id="rId38"/>
    <p:sldId id="296" r:id="rId39"/>
    <p:sldId id="297" r:id="rId40"/>
    <p:sldId id="298" r:id="rId41"/>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FF"/>
    <a:srgbClr val="008000"/>
    <a:srgbClr val="FF0000"/>
    <a:srgbClr val="FF66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308" y="-222"/>
      </p:cViewPr>
      <p:guideLst>
        <p:guide orient="horz" pos="2160"/>
        <p:guide pos="2880"/>
      </p:guideLst>
    </p:cSldViewPr>
  </p:slideViewPr>
  <p:notesTextViewPr>
    <p:cViewPr>
      <p:scale>
        <a:sx n="1" d="1"/>
        <a:sy n="1" d="1"/>
      </p:scale>
      <p:origin x="0" y="0"/>
    </p:cViewPr>
  </p:notesTextViewPr>
  <p:notesViewPr>
    <p:cSldViewPr>
      <p:cViewPr>
        <p:scale>
          <a:sx n="100" d="100"/>
          <a:sy n="100" d="100"/>
        </p:scale>
        <p:origin x="-2850" y="66"/>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2F3AD3-6025-4295-A329-DF371C096141}" type="doc">
      <dgm:prSet loTypeId="urn:microsoft.com/office/officeart/2005/8/layout/StepDownProcess" loCatId="process" qsTypeId="urn:microsoft.com/office/officeart/2005/8/quickstyle/simple1" qsCatId="simple" csTypeId="urn:microsoft.com/office/officeart/2005/8/colors/accent1_2" csCatId="accent1" phldr="1"/>
      <dgm:spPr/>
    </dgm:pt>
    <dgm:pt modelId="{86C57D74-0DB6-49D8-82B0-E69D54D4AF37}">
      <dgm:prSet phldrT="[Texte]"/>
      <dgm:spPr>
        <a:no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07B6FF71-3B93-4391-ACD4-C672CB81D87E}" type="parTrans" cxnId="{DE3D5DBF-E31A-45CE-85F0-08E4810C059C}">
      <dgm:prSet/>
      <dgm:spPr/>
      <dgm:t>
        <a:bodyPr/>
        <a:lstStyle/>
        <a:p>
          <a:endParaRPr lang="fr-BE"/>
        </a:p>
      </dgm:t>
    </dgm:pt>
    <dgm:pt modelId="{5F8C013E-723C-49FE-BBEF-22DD8C1D747E}" type="sibTrans" cxnId="{DE3D5DBF-E31A-45CE-85F0-08E4810C059C}">
      <dgm:prSet/>
      <dgm:spPr/>
      <dgm:t>
        <a:bodyPr/>
        <a:lstStyle/>
        <a:p>
          <a:endParaRPr lang="fr-BE"/>
        </a:p>
      </dgm:t>
    </dgm:pt>
    <dgm:pt modelId="{729959E3-0661-4AC1-AA79-ED3A67239A41}">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Publication de l’avis de marché / invitation à soumissionner</a:t>
          </a:r>
          <a:endParaRPr lang="fr-BE" dirty="0">
            <a:solidFill>
              <a:schemeClr val="tx1"/>
            </a:solidFill>
          </a:endParaRPr>
        </a:p>
      </dgm:t>
    </dgm:pt>
    <dgm:pt modelId="{9E3535D8-7D73-4D62-BE90-91A5AA362371}" type="parTrans" cxnId="{57121AA2-EF43-48F8-AC05-C588EE139E51}">
      <dgm:prSet/>
      <dgm:spPr/>
      <dgm:t>
        <a:bodyPr/>
        <a:lstStyle/>
        <a:p>
          <a:endParaRPr lang="fr-BE"/>
        </a:p>
      </dgm:t>
    </dgm:pt>
    <dgm:pt modelId="{A5A713E8-BF8B-4024-971A-7952F6773DB9}" type="sibTrans" cxnId="{57121AA2-EF43-48F8-AC05-C588EE139E51}">
      <dgm:prSet/>
      <dgm:spPr/>
      <dgm:t>
        <a:bodyPr/>
        <a:lstStyle/>
        <a:p>
          <a:endParaRPr lang="fr-BE"/>
        </a:p>
      </dgm:t>
    </dgm:pt>
    <dgm:pt modelId="{DE030288-F9E8-4667-BC58-A3BFC06EBB0C}">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B39BE530-D6CA-4C72-BA1E-252DD3D84B10}" type="parTrans" cxnId="{D862077B-6135-4F2C-986D-57F6E0387D08}">
      <dgm:prSet/>
      <dgm:spPr/>
      <dgm:t>
        <a:bodyPr/>
        <a:lstStyle/>
        <a:p>
          <a:endParaRPr lang="fr-BE"/>
        </a:p>
      </dgm:t>
    </dgm:pt>
    <dgm:pt modelId="{D2705EEC-307A-49B6-8956-738D9F1B5198}" type="sibTrans" cxnId="{D862077B-6135-4F2C-986D-57F6E0387D08}">
      <dgm:prSet/>
      <dgm:spPr/>
      <dgm:t>
        <a:bodyPr/>
        <a:lstStyle/>
        <a:p>
          <a:endParaRPr lang="fr-BE"/>
        </a:p>
      </dgm:t>
    </dgm:pt>
    <dgm:pt modelId="{144F05E4-8501-4B01-AA5B-C31C7A5907F6}">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9135A4F7-EC28-4359-9483-87F82A1646F1}" type="parTrans" cxnId="{6B2ED2BC-AD01-4E60-967E-753FADBB721A}">
      <dgm:prSet/>
      <dgm:spPr/>
      <dgm:t>
        <a:bodyPr/>
        <a:lstStyle/>
        <a:p>
          <a:endParaRPr lang="fr-BE"/>
        </a:p>
      </dgm:t>
    </dgm:pt>
    <dgm:pt modelId="{076F6366-D925-4833-B570-C4A93C33034E}" type="sibTrans" cxnId="{6B2ED2BC-AD01-4E60-967E-753FADBB721A}">
      <dgm:prSet/>
      <dgm:spPr/>
      <dgm:t>
        <a:bodyPr/>
        <a:lstStyle/>
        <a:p>
          <a:endParaRPr lang="fr-BE"/>
        </a:p>
      </dgm:t>
    </dgm:pt>
    <dgm:pt modelId="{6389F825-34ED-4065-A2F8-8823EEE8EA07}">
      <dgm:prSet/>
      <dgm:spPr>
        <a:noFill/>
        <a:ln>
          <a:solidFill>
            <a:schemeClr val="accent2">
              <a:lumMod val="60000"/>
              <a:lumOff val="40000"/>
            </a:schemeClr>
          </a:solidFill>
        </a:ln>
      </dgm:spPr>
      <dgm:t>
        <a:bodyPr/>
        <a:lstStyle/>
        <a:p>
          <a:r>
            <a:rPr lang="fr-BE" dirty="0" smtClean="0">
              <a:solidFill>
                <a:schemeClr val="tx1"/>
              </a:solidFill>
            </a:rPr>
            <a:t>Notification</a:t>
          </a:r>
          <a:r>
            <a:rPr lang="fr-BE" dirty="0" smtClean="0"/>
            <a:t> </a:t>
          </a:r>
          <a:endParaRPr lang="fr-BE" dirty="0"/>
        </a:p>
      </dgm:t>
    </dgm:pt>
    <dgm:pt modelId="{93CC06DD-E873-40E7-B820-EAFE9602AC2C}" type="parTrans" cxnId="{DC86E4EE-907F-4E77-992A-21D8B95DBB48}">
      <dgm:prSet/>
      <dgm:spPr/>
      <dgm:t>
        <a:bodyPr/>
        <a:lstStyle/>
        <a:p>
          <a:endParaRPr lang="fr-BE"/>
        </a:p>
      </dgm:t>
    </dgm:pt>
    <dgm:pt modelId="{1B7A6499-D21F-459C-BAB2-8AAA6BBE19B8}" type="sibTrans" cxnId="{DC86E4EE-907F-4E77-992A-21D8B95DBB48}">
      <dgm:prSet/>
      <dgm:spPr/>
      <dgm:t>
        <a:bodyPr/>
        <a:lstStyle/>
        <a:p>
          <a:endParaRPr lang="fr-BE"/>
        </a:p>
      </dgm:t>
    </dgm:pt>
    <dgm:pt modelId="{267F982D-FE79-438D-A31A-96B0DD0F5E32}">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chemeClr val="bg1"/>
              </a:solidFill>
            </a:rPr>
            <a:t>Exécution du marché -&gt; réception définitive</a:t>
          </a:r>
          <a:endParaRPr lang="fr-BE" dirty="0">
            <a:solidFill>
              <a:schemeClr val="bg1"/>
            </a:solidFill>
          </a:endParaRPr>
        </a:p>
      </dgm:t>
    </dgm:pt>
    <dgm:pt modelId="{1A54DA57-E06D-45DB-AF51-CDE3D53025AF}" type="parTrans" cxnId="{C51548FC-4334-402E-9FD2-16562C909F5F}">
      <dgm:prSet/>
      <dgm:spPr/>
      <dgm:t>
        <a:bodyPr/>
        <a:lstStyle/>
        <a:p>
          <a:endParaRPr lang="fr-BE"/>
        </a:p>
      </dgm:t>
    </dgm:pt>
    <dgm:pt modelId="{8C622DFF-1F39-4E38-9216-D615E12D0662}" type="sibTrans" cxnId="{C51548FC-4334-402E-9FD2-16562C909F5F}">
      <dgm:prSet/>
      <dgm:spPr/>
      <dgm:t>
        <a:bodyPr/>
        <a:lstStyle/>
        <a:p>
          <a:endParaRPr lang="fr-BE"/>
        </a:p>
      </dgm:t>
    </dgm:pt>
    <dgm:pt modelId="{3CAA0A7A-391E-4F51-9DEC-76E7E47E8CA3}" type="pres">
      <dgm:prSet presAssocID="{722F3AD3-6025-4295-A329-DF371C096141}" presName="rootnode" presStyleCnt="0">
        <dgm:presLayoutVars>
          <dgm:chMax/>
          <dgm:chPref/>
          <dgm:dir/>
          <dgm:animLvl val="lvl"/>
        </dgm:presLayoutVars>
      </dgm:prSet>
      <dgm:spPr/>
    </dgm:pt>
    <dgm:pt modelId="{C36E9A4A-DED2-4192-A4EE-838E380E67F6}" type="pres">
      <dgm:prSet presAssocID="{86C57D74-0DB6-49D8-82B0-E69D54D4AF37}" presName="composite" presStyleCnt="0"/>
      <dgm:spPr/>
    </dgm:pt>
    <dgm:pt modelId="{4FEBDE8A-9F9F-42F4-8B73-AF063CCF2E5A}" type="pres">
      <dgm:prSet presAssocID="{86C57D74-0DB6-49D8-82B0-E69D54D4AF37}" presName="bentUpArrow1" presStyleLbl="alignImgPlace1" presStyleIdx="0" presStyleCnt="5"/>
      <dgm:spPr/>
    </dgm:pt>
    <dgm:pt modelId="{40608EB9-C0CF-4839-A10A-6589D3B2EBD6}" type="pres">
      <dgm:prSet presAssocID="{86C57D74-0DB6-49D8-82B0-E69D54D4AF37}" presName="ParentText" presStyleLbl="node1" presStyleIdx="0" presStyleCnt="6" custScaleX="208094">
        <dgm:presLayoutVars>
          <dgm:chMax val="1"/>
          <dgm:chPref val="1"/>
          <dgm:bulletEnabled val="1"/>
        </dgm:presLayoutVars>
      </dgm:prSet>
      <dgm:spPr/>
      <dgm:t>
        <a:bodyPr/>
        <a:lstStyle/>
        <a:p>
          <a:endParaRPr lang="fr-BE"/>
        </a:p>
      </dgm:t>
    </dgm:pt>
    <dgm:pt modelId="{C13AFA5B-B0B2-4CED-898C-C30EC2CDAD84}" type="pres">
      <dgm:prSet presAssocID="{86C57D74-0DB6-49D8-82B0-E69D54D4AF37}" presName="ChildText" presStyleLbl="revTx" presStyleIdx="0" presStyleCnt="5">
        <dgm:presLayoutVars>
          <dgm:chMax val="0"/>
          <dgm:chPref val="0"/>
          <dgm:bulletEnabled val="1"/>
        </dgm:presLayoutVars>
      </dgm:prSet>
      <dgm:spPr/>
    </dgm:pt>
    <dgm:pt modelId="{7EC65727-A71B-4DE6-A541-85DDA0AE6CC5}" type="pres">
      <dgm:prSet presAssocID="{5F8C013E-723C-49FE-BBEF-22DD8C1D747E}" presName="sibTrans" presStyleCnt="0"/>
      <dgm:spPr/>
    </dgm:pt>
    <dgm:pt modelId="{49FD927C-ABE5-4CAD-9D96-7B05FF1A0E61}" type="pres">
      <dgm:prSet presAssocID="{729959E3-0661-4AC1-AA79-ED3A67239A41}" presName="composite" presStyleCnt="0"/>
      <dgm:spPr/>
    </dgm:pt>
    <dgm:pt modelId="{8D3947CF-225F-4373-8C86-F3EA0D2FAAE8}" type="pres">
      <dgm:prSet presAssocID="{729959E3-0661-4AC1-AA79-ED3A67239A41}" presName="bentUpArrow1" presStyleLbl="alignImgPlace1" presStyleIdx="1" presStyleCnt="5"/>
      <dgm:spPr/>
    </dgm:pt>
    <dgm:pt modelId="{D1F78F88-547E-4360-8C76-BEFE1B9E4CCF}" type="pres">
      <dgm:prSet presAssocID="{729959E3-0661-4AC1-AA79-ED3A67239A41}" presName="ParentText" presStyleLbl="node1" presStyleIdx="1" presStyleCnt="6" custScaleX="208094">
        <dgm:presLayoutVars>
          <dgm:chMax val="1"/>
          <dgm:chPref val="1"/>
          <dgm:bulletEnabled val="1"/>
        </dgm:presLayoutVars>
      </dgm:prSet>
      <dgm:spPr/>
      <dgm:t>
        <a:bodyPr/>
        <a:lstStyle/>
        <a:p>
          <a:endParaRPr lang="fr-BE"/>
        </a:p>
      </dgm:t>
    </dgm:pt>
    <dgm:pt modelId="{C2E2C677-76EC-4136-9114-4CE8370ACBA4}" type="pres">
      <dgm:prSet presAssocID="{729959E3-0661-4AC1-AA79-ED3A67239A41}" presName="ChildText" presStyleLbl="revTx" presStyleIdx="1" presStyleCnt="5">
        <dgm:presLayoutVars>
          <dgm:chMax val="0"/>
          <dgm:chPref val="0"/>
          <dgm:bulletEnabled val="1"/>
        </dgm:presLayoutVars>
      </dgm:prSet>
      <dgm:spPr/>
    </dgm:pt>
    <dgm:pt modelId="{E2A8BF5C-4875-4DAB-91B1-E782D23119B3}" type="pres">
      <dgm:prSet presAssocID="{A5A713E8-BF8B-4024-971A-7952F6773DB9}" presName="sibTrans" presStyleCnt="0"/>
      <dgm:spPr/>
    </dgm:pt>
    <dgm:pt modelId="{3005F6AA-675C-427D-9C4E-66B6A817F24F}" type="pres">
      <dgm:prSet presAssocID="{DE030288-F9E8-4667-BC58-A3BFC06EBB0C}" presName="composite" presStyleCnt="0"/>
      <dgm:spPr/>
    </dgm:pt>
    <dgm:pt modelId="{1709B665-DCB8-4C15-A51B-CEBD06C95A1B}" type="pres">
      <dgm:prSet presAssocID="{DE030288-F9E8-4667-BC58-A3BFC06EBB0C}" presName="bentUpArrow1" presStyleLbl="alignImgPlace1" presStyleIdx="2" presStyleCnt="5"/>
      <dgm:spPr/>
    </dgm:pt>
    <dgm:pt modelId="{142FB0B2-239C-4447-9374-6E672CCF7B89}" type="pres">
      <dgm:prSet presAssocID="{DE030288-F9E8-4667-BC58-A3BFC06EBB0C}" presName="ParentText" presStyleLbl="node1" presStyleIdx="2" presStyleCnt="6" custScaleX="208094">
        <dgm:presLayoutVars>
          <dgm:chMax val="1"/>
          <dgm:chPref val="1"/>
          <dgm:bulletEnabled val="1"/>
        </dgm:presLayoutVars>
      </dgm:prSet>
      <dgm:spPr/>
      <dgm:t>
        <a:bodyPr/>
        <a:lstStyle/>
        <a:p>
          <a:endParaRPr lang="fr-BE"/>
        </a:p>
      </dgm:t>
    </dgm:pt>
    <dgm:pt modelId="{DF988B99-2BAE-4F3B-8E5C-534B3DC477B8}" type="pres">
      <dgm:prSet presAssocID="{DE030288-F9E8-4667-BC58-A3BFC06EBB0C}" presName="ChildText" presStyleLbl="revTx" presStyleIdx="2" presStyleCnt="5">
        <dgm:presLayoutVars>
          <dgm:chMax val="0"/>
          <dgm:chPref val="0"/>
          <dgm:bulletEnabled val="1"/>
        </dgm:presLayoutVars>
      </dgm:prSet>
      <dgm:spPr/>
    </dgm:pt>
    <dgm:pt modelId="{402AA34B-15B2-4156-BE48-4A518264E586}" type="pres">
      <dgm:prSet presAssocID="{D2705EEC-307A-49B6-8956-738D9F1B5198}" presName="sibTrans" presStyleCnt="0"/>
      <dgm:spPr/>
    </dgm:pt>
    <dgm:pt modelId="{256274BB-F219-4DC7-9925-2B5366207C8F}" type="pres">
      <dgm:prSet presAssocID="{144F05E4-8501-4B01-AA5B-C31C7A5907F6}" presName="composite" presStyleCnt="0"/>
      <dgm:spPr/>
    </dgm:pt>
    <dgm:pt modelId="{1F6ACC11-7697-407A-A1DA-76A539922F35}" type="pres">
      <dgm:prSet presAssocID="{144F05E4-8501-4B01-AA5B-C31C7A5907F6}" presName="bentUpArrow1" presStyleLbl="alignImgPlace1" presStyleIdx="3" presStyleCnt="5"/>
      <dgm:spPr/>
    </dgm:pt>
    <dgm:pt modelId="{FFA8DC86-874F-444B-8170-52F88A4F4D39}" type="pres">
      <dgm:prSet presAssocID="{144F05E4-8501-4B01-AA5B-C31C7A5907F6}" presName="ParentText" presStyleLbl="node1" presStyleIdx="3" presStyleCnt="6" custScaleX="208094">
        <dgm:presLayoutVars>
          <dgm:chMax val="1"/>
          <dgm:chPref val="1"/>
          <dgm:bulletEnabled val="1"/>
        </dgm:presLayoutVars>
      </dgm:prSet>
      <dgm:spPr/>
      <dgm:t>
        <a:bodyPr/>
        <a:lstStyle/>
        <a:p>
          <a:endParaRPr lang="fr-BE"/>
        </a:p>
      </dgm:t>
    </dgm:pt>
    <dgm:pt modelId="{DCCC1735-3B8F-489F-8419-FAFD105F5C0F}" type="pres">
      <dgm:prSet presAssocID="{144F05E4-8501-4B01-AA5B-C31C7A5907F6}" presName="ChildText" presStyleLbl="revTx" presStyleIdx="3" presStyleCnt="5">
        <dgm:presLayoutVars>
          <dgm:chMax val="0"/>
          <dgm:chPref val="0"/>
          <dgm:bulletEnabled val="1"/>
        </dgm:presLayoutVars>
      </dgm:prSet>
      <dgm:spPr/>
    </dgm:pt>
    <dgm:pt modelId="{5590D704-A128-4042-AC4F-0C3801AF8483}" type="pres">
      <dgm:prSet presAssocID="{076F6366-D925-4833-B570-C4A93C33034E}" presName="sibTrans" presStyleCnt="0"/>
      <dgm:spPr/>
    </dgm:pt>
    <dgm:pt modelId="{CDDCAFC2-957A-4DEB-9827-5515AE97CF0B}" type="pres">
      <dgm:prSet presAssocID="{6389F825-34ED-4065-A2F8-8823EEE8EA07}" presName="composite" presStyleCnt="0"/>
      <dgm:spPr/>
    </dgm:pt>
    <dgm:pt modelId="{0A878326-AF4E-4895-86BC-57F64CF639B1}" type="pres">
      <dgm:prSet presAssocID="{6389F825-34ED-4065-A2F8-8823EEE8EA07}" presName="bentUpArrow1" presStyleLbl="alignImgPlace1" presStyleIdx="4" presStyleCnt="5"/>
      <dgm:spPr/>
    </dgm:pt>
    <dgm:pt modelId="{860C4B8A-2179-425C-92B0-D75DE771118D}" type="pres">
      <dgm:prSet presAssocID="{6389F825-34ED-4065-A2F8-8823EEE8EA07}" presName="ParentText" presStyleLbl="node1" presStyleIdx="4" presStyleCnt="6" custScaleX="208094">
        <dgm:presLayoutVars>
          <dgm:chMax val="1"/>
          <dgm:chPref val="1"/>
          <dgm:bulletEnabled val="1"/>
        </dgm:presLayoutVars>
      </dgm:prSet>
      <dgm:spPr/>
      <dgm:t>
        <a:bodyPr/>
        <a:lstStyle/>
        <a:p>
          <a:endParaRPr lang="fr-BE"/>
        </a:p>
      </dgm:t>
    </dgm:pt>
    <dgm:pt modelId="{CAEFCAA1-94C6-42E0-B31D-35D6C371D191}" type="pres">
      <dgm:prSet presAssocID="{6389F825-34ED-4065-A2F8-8823EEE8EA07}" presName="ChildText" presStyleLbl="revTx" presStyleIdx="4" presStyleCnt="5">
        <dgm:presLayoutVars>
          <dgm:chMax val="0"/>
          <dgm:chPref val="0"/>
          <dgm:bulletEnabled val="1"/>
        </dgm:presLayoutVars>
      </dgm:prSet>
      <dgm:spPr/>
    </dgm:pt>
    <dgm:pt modelId="{5FF67E86-BD12-4459-8835-39648A746E55}" type="pres">
      <dgm:prSet presAssocID="{1B7A6499-D21F-459C-BAB2-8AAA6BBE19B8}" presName="sibTrans" presStyleCnt="0"/>
      <dgm:spPr/>
    </dgm:pt>
    <dgm:pt modelId="{96DEDECA-8DAE-43CF-8FB0-BC3F7EF79E34}" type="pres">
      <dgm:prSet presAssocID="{267F982D-FE79-438D-A31A-96B0DD0F5E32}" presName="composite" presStyleCnt="0"/>
      <dgm:spPr/>
    </dgm:pt>
    <dgm:pt modelId="{6DE4D957-51C3-4FA8-A41A-CD38612DE03B}" type="pres">
      <dgm:prSet presAssocID="{267F982D-FE79-438D-A31A-96B0DD0F5E32}" presName="ParentText" presStyleLbl="node1" presStyleIdx="5" presStyleCnt="6" custScaleX="208094">
        <dgm:presLayoutVars>
          <dgm:chMax val="1"/>
          <dgm:chPref val="1"/>
          <dgm:bulletEnabled val="1"/>
        </dgm:presLayoutVars>
      </dgm:prSet>
      <dgm:spPr/>
      <dgm:t>
        <a:bodyPr/>
        <a:lstStyle/>
        <a:p>
          <a:endParaRPr lang="fr-BE"/>
        </a:p>
      </dgm:t>
    </dgm:pt>
  </dgm:ptLst>
  <dgm:cxnLst>
    <dgm:cxn modelId="{D862077B-6135-4F2C-986D-57F6E0387D08}" srcId="{722F3AD3-6025-4295-A329-DF371C096141}" destId="{DE030288-F9E8-4667-BC58-A3BFC06EBB0C}" srcOrd="2" destOrd="0" parTransId="{B39BE530-D6CA-4C72-BA1E-252DD3D84B10}" sibTransId="{D2705EEC-307A-49B6-8956-738D9F1B5198}"/>
    <dgm:cxn modelId="{DE3D5DBF-E31A-45CE-85F0-08E4810C059C}" srcId="{722F3AD3-6025-4295-A329-DF371C096141}" destId="{86C57D74-0DB6-49D8-82B0-E69D54D4AF37}" srcOrd="0" destOrd="0" parTransId="{07B6FF71-3B93-4391-ACD4-C672CB81D87E}" sibTransId="{5F8C013E-723C-49FE-BBEF-22DD8C1D747E}"/>
    <dgm:cxn modelId="{57121AA2-EF43-48F8-AC05-C588EE139E51}" srcId="{722F3AD3-6025-4295-A329-DF371C096141}" destId="{729959E3-0661-4AC1-AA79-ED3A67239A41}" srcOrd="1" destOrd="0" parTransId="{9E3535D8-7D73-4D62-BE90-91A5AA362371}" sibTransId="{A5A713E8-BF8B-4024-971A-7952F6773DB9}"/>
    <dgm:cxn modelId="{DC86E4EE-907F-4E77-992A-21D8B95DBB48}" srcId="{722F3AD3-6025-4295-A329-DF371C096141}" destId="{6389F825-34ED-4065-A2F8-8823EEE8EA07}" srcOrd="4" destOrd="0" parTransId="{93CC06DD-E873-40E7-B820-EAFE9602AC2C}" sibTransId="{1B7A6499-D21F-459C-BAB2-8AAA6BBE19B8}"/>
    <dgm:cxn modelId="{C13464CA-F74D-4D55-BBDD-1F92E83CA545}" type="presOf" srcId="{6389F825-34ED-4065-A2F8-8823EEE8EA07}" destId="{860C4B8A-2179-425C-92B0-D75DE771118D}" srcOrd="0" destOrd="0" presId="urn:microsoft.com/office/officeart/2005/8/layout/StepDownProcess"/>
    <dgm:cxn modelId="{71258BC9-3770-467C-81B7-9AC0D74F4CD1}" type="presOf" srcId="{267F982D-FE79-438D-A31A-96B0DD0F5E32}" destId="{6DE4D957-51C3-4FA8-A41A-CD38612DE03B}" srcOrd="0" destOrd="0" presId="urn:microsoft.com/office/officeart/2005/8/layout/StepDownProcess"/>
    <dgm:cxn modelId="{359F4DB7-265C-4A67-B41A-4E7A8EBB1B13}" type="presOf" srcId="{DE030288-F9E8-4667-BC58-A3BFC06EBB0C}" destId="{142FB0B2-239C-4447-9374-6E672CCF7B89}" srcOrd="0" destOrd="0" presId="urn:microsoft.com/office/officeart/2005/8/layout/StepDownProcess"/>
    <dgm:cxn modelId="{FE99E2EF-744C-4A10-BC90-9BC01611ED4C}" type="presOf" srcId="{144F05E4-8501-4B01-AA5B-C31C7A5907F6}" destId="{FFA8DC86-874F-444B-8170-52F88A4F4D39}" srcOrd="0" destOrd="0" presId="urn:microsoft.com/office/officeart/2005/8/layout/StepDownProcess"/>
    <dgm:cxn modelId="{6B2ED2BC-AD01-4E60-967E-753FADBB721A}" srcId="{722F3AD3-6025-4295-A329-DF371C096141}" destId="{144F05E4-8501-4B01-AA5B-C31C7A5907F6}" srcOrd="3" destOrd="0" parTransId="{9135A4F7-EC28-4359-9483-87F82A1646F1}" sibTransId="{076F6366-D925-4833-B570-C4A93C33034E}"/>
    <dgm:cxn modelId="{4BD46AF0-063C-4D26-8349-107E87ECA288}" type="presOf" srcId="{86C57D74-0DB6-49D8-82B0-E69D54D4AF37}" destId="{40608EB9-C0CF-4839-A10A-6589D3B2EBD6}" srcOrd="0" destOrd="0" presId="urn:microsoft.com/office/officeart/2005/8/layout/StepDownProcess"/>
    <dgm:cxn modelId="{7B14CD69-270A-48B4-A6B5-31C9A2B10FE7}" type="presOf" srcId="{729959E3-0661-4AC1-AA79-ED3A67239A41}" destId="{D1F78F88-547E-4360-8C76-BEFE1B9E4CCF}" srcOrd="0" destOrd="0" presId="urn:microsoft.com/office/officeart/2005/8/layout/StepDownProcess"/>
    <dgm:cxn modelId="{C51548FC-4334-402E-9FD2-16562C909F5F}" srcId="{722F3AD3-6025-4295-A329-DF371C096141}" destId="{267F982D-FE79-438D-A31A-96B0DD0F5E32}" srcOrd="5" destOrd="0" parTransId="{1A54DA57-E06D-45DB-AF51-CDE3D53025AF}" sibTransId="{8C622DFF-1F39-4E38-9216-D615E12D0662}"/>
    <dgm:cxn modelId="{0ACFF011-1315-4F17-9AE0-8DBB22CEF619}" type="presOf" srcId="{722F3AD3-6025-4295-A329-DF371C096141}" destId="{3CAA0A7A-391E-4F51-9DEC-76E7E47E8CA3}" srcOrd="0" destOrd="0" presId="urn:microsoft.com/office/officeart/2005/8/layout/StepDownProcess"/>
    <dgm:cxn modelId="{C77B0AA5-49B0-47FE-ACFA-43C4136B25A6}" type="presParOf" srcId="{3CAA0A7A-391E-4F51-9DEC-76E7E47E8CA3}" destId="{C36E9A4A-DED2-4192-A4EE-838E380E67F6}" srcOrd="0" destOrd="0" presId="urn:microsoft.com/office/officeart/2005/8/layout/StepDownProcess"/>
    <dgm:cxn modelId="{B8866DA9-04E7-46B9-9AED-DF1B3CFAFF30}" type="presParOf" srcId="{C36E9A4A-DED2-4192-A4EE-838E380E67F6}" destId="{4FEBDE8A-9F9F-42F4-8B73-AF063CCF2E5A}" srcOrd="0" destOrd="0" presId="urn:microsoft.com/office/officeart/2005/8/layout/StepDownProcess"/>
    <dgm:cxn modelId="{9E15650B-3F5D-4CE9-B132-3DF2A59B7498}" type="presParOf" srcId="{C36E9A4A-DED2-4192-A4EE-838E380E67F6}" destId="{40608EB9-C0CF-4839-A10A-6589D3B2EBD6}" srcOrd="1" destOrd="0" presId="urn:microsoft.com/office/officeart/2005/8/layout/StepDownProcess"/>
    <dgm:cxn modelId="{880BB929-4825-45A2-8C5E-F5535B60C30C}" type="presParOf" srcId="{C36E9A4A-DED2-4192-A4EE-838E380E67F6}" destId="{C13AFA5B-B0B2-4CED-898C-C30EC2CDAD84}" srcOrd="2" destOrd="0" presId="urn:microsoft.com/office/officeart/2005/8/layout/StepDownProcess"/>
    <dgm:cxn modelId="{35CA88B3-5269-44E6-B5AF-26FCB8755E86}" type="presParOf" srcId="{3CAA0A7A-391E-4F51-9DEC-76E7E47E8CA3}" destId="{7EC65727-A71B-4DE6-A541-85DDA0AE6CC5}" srcOrd="1" destOrd="0" presId="urn:microsoft.com/office/officeart/2005/8/layout/StepDownProcess"/>
    <dgm:cxn modelId="{C3967602-A151-447D-909E-2FD61DF7D865}" type="presParOf" srcId="{3CAA0A7A-391E-4F51-9DEC-76E7E47E8CA3}" destId="{49FD927C-ABE5-4CAD-9D96-7B05FF1A0E61}" srcOrd="2" destOrd="0" presId="urn:microsoft.com/office/officeart/2005/8/layout/StepDownProcess"/>
    <dgm:cxn modelId="{E9742056-BFEB-4E40-92C8-2BD1F7D8F2BD}" type="presParOf" srcId="{49FD927C-ABE5-4CAD-9D96-7B05FF1A0E61}" destId="{8D3947CF-225F-4373-8C86-F3EA0D2FAAE8}" srcOrd="0" destOrd="0" presId="urn:microsoft.com/office/officeart/2005/8/layout/StepDownProcess"/>
    <dgm:cxn modelId="{9C6882A9-8357-45B4-B411-A11360955B5E}" type="presParOf" srcId="{49FD927C-ABE5-4CAD-9D96-7B05FF1A0E61}" destId="{D1F78F88-547E-4360-8C76-BEFE1B9E4CCF}" srcOrd="1" destOrd="0" presId="urn:microsoft.com/office/officeart/2005/8/layout/StepDownProcess"/>
    <dgm:cxn modelId="{6D831FA3-A85F-45A1-A37B-8D1277BD05CA}" type="presParOf" srcId="{49FD927C-ABE5-4CAD-9D96-7B05FF1A0E61}" destId="{C2E2C677-76EC-4136-9114-4CE8370ACBA4}" srcOrd="2" destOrd="0" presId="urn:microsoft.com/office/officeart/2005/8/layout/StepDownProcess"/>
    <dgm:cxn modelId="{2958A19B-486E-4AD2-9081-3965501A9133}" type="presParOf" srcId="{3CAA0A7A-391E-4F51-9DEC-76E7E47E8CA3}" destId="{E2A8BF5C-4875-4DAB-91B1-E782D23119B3}" srcOrd="3" destOrd="0" presId="urn:microsoft.com/office/officeart/2005/8/layout/StepDownProcess"/>
    <dgm:cxn modelId="{CED05CD8-02CF-4E92-BA61-AB2FDED78B3A}" type="presParOf" srcId="{3CAA0A7A-391E-4F51-9DEC-76E7E47E8CA3}" destId="{3005F6AA-675C-427D-9C4E-66B6A817F24F}" srcOrd="4" destOrd="0" presId="urn:microsoft.com/office/officeart/2005/8/layout/StepDownProcess"/>
    <dgm:cxn modelId="{08F5AB60-AF81-4035-90CA-56467A924FFF}" type="presParOf" srcId="{3005F6AA-675C-427D-9C4E-66B6A817F24F}" destId="{1709B665-DCB8-4C15-A51B-CEBD06C95A1B}" srcOrd="0" destOrd="0" presId="urn:microsoft.com/office/officeart/2005/8/layout/StepDownProcess"/>
    <dgm:cxn modelId="{8103EBCC-7BD0-4BAF-A070-7000B085ED00}" type="presParOf" srcId="{3005F6AA-675C-427D-9C4E-66B6A817F24F}" destId="{142FB0B2-239C-4447-9374-6E672CCF7B89}" srcOrd="1" destOrd="0" presId="urn:microsoft.com/office/officeart/2005/8/layout/StepDownProcess"/>
    <dgm:cxn modelId="{2782D83E-DBE4-4025-B24F-AD3AFA1B2E61}" type="presParOf" srcId="{3005F6AA-675C-427D-9C4E-66B6A817F24F}" destId="{DF988B99-2BAE-4F3B-8E5C-534B3DC477B8}" srcOrd="2" destOrd="0" presId="urn:microsoft.com/office/officeart/2005/8/layout/StepDownProcess"/>
    <dgm:cxn modelId="{B8FEB2CB-4F57-44A7-A4B1-C73536553E95}" type="presParOf" srcId="{3CAA0A7A-391E-4F51-9DEC-76E7E47E8CA3}" destId="{402AA34B-15B2-4156-BE48-4A518264E586}" srcOrd="5" destOrd="0" presId="urn:microsoft.com/office/officeart/2005/8/layout/StepDownProcess"/>
    <dgm:cxn modelId="{B4318A36-2D4E-41E0-B662-9F5E2C19232B}" type="presParOf" srcId="{3CAA0A7A-391E-4F51-9DEC-76E7E47E8CA3}" destId="{256274BB-F219-4DC7-9925-2B5366207C8F}" srcOrd="6" destOrd="0" presId="urn:microsoft.com/office/officeart/2005/8/layout/StepDownProcess"/>
    <dgm:cxn modelId="{35EAE7C0-ADFC-490C-B30C-734A897D465F}" type="presParOf" srcId="{256274BB-F219-4DC7-9925-2B5366207C8F}" destId="{1F6ACC11-7697-407A-A1DA-76A539922F35}" srcOrd="0" destOrd="0" presId="urn:microsoft.com/office/officeart/2005/8/layout/StepDownProcess"/>
    <dgm:cxn modelId="{D5B5B701-F1E5-48E1-A1AC-7A72FA362278}" type="presParOf" srcId="{256274BB-F219-4DC7-9925-2B5366207C8F}" destId="{FFA8DC86-874F-444B-8170-52F88A4F4D39}" srcOrd="1" destOrd="0" presId="urn:microsoft.com/office/officeart/2005/8/layout/StepDownProcess"/>
    <dgm:cxn modelId="{BDCEC854-085B-4416-AADC-B5C0A19E8C3C}" type="presParOf" srcId="{256274BB-F219-4DC7-9925-2B5366207C8F}" destId="{DCCC1735-3B8F-489F-8419-FAFD105F5C0F}" srcOrd="2" destOrd="0" presId="urn:microsoft.com/office/officeart/2005/8/layout/StepDownProcess"/>
    <dgm:cxn modelId="{0502F40E-52BC-4C84-BF1F-DB71A47299E7}" type="presParOf" srcId="{3CAA0A7A-391E-4F51-9DEC-76E7E47E8CA3}" destId="{5590D704-A128-4042-AC4F-0C3801AF8483}" srcOrd="7" destOrd="0" presId="urn:microsoft.com/office/officeart/2005/8/layout/StepDownProcess"/>
    <dgm:cxn modelId="{9A5AD5BD-FC6B-434A-B841-FA8DC72CD454}" type="presParOf" srcId="{3CAA0A7A-391E-4F51-9DEC-76E7E47E8CA3}" destId="{CDDCAFC2-957A-4DEB-9827-5515AE97CF0B}" srcOrd="8" destOrd="0" presId="urn:microsoft.com/office/officeart/2005/8/layout/StepDownProcess"/>
    <dgm:cxn modelId="{D1181893-3250-438F-8C6E-D21162730790}" type="presParOf" srcId="{CDDCAFC2-957A-4DEB-9827-5515AE97CF0B}" destId="{0A878326-AF4E-4895-86BC-57F64CF639B1}" srcOrd="0" destOrd="0" presId="urn:microsoft.com/office/officeart/2005/8/layout/StepDownProcess"/>
    <dgm:cxn modelId="{70DB6270-9203-494A-BFAD-6D46046A70DE}" type="presParOf" srcId="{CDDCAFC2-957A-4DEB-9827-5515AE97CF0B}" destId="{860C4B8A-2179-425C-92B0-D75DE771118D}" srcOrd="1" destOrd="0" presId="urn:microsoft.com/office/officeart/2005/8/layout/StepDownProcess"/>
    <dgm:cxn modelId="{9E26CDEC-4A0A-4242-BAD3-420ADD020277}" type="presParOf" srcId="{CDDCAFC2-957A-4DEB-9827-5515AE97CF0B}" destId="{CAEFCAA1-94C6-42E0-B31D-35D6C371D191}" srcOrd="2" destOrd="0" presId="urn:microsoft.com/office/officeart/2005/8/layout/StepDownProcess"/>
    <dgm:cxn modelId="{DD6E4AFD-F080-4C7B-9340-DB536ADEECB7}" type="presParOf" srcId="{3CAA0A7A-391E-4F51-9DEC-76E7E47E8CA3}" destId="{5FF67E86-BD12-4459-8835-39648A746E55}" srcOrd="9" destOrd="0" presId="urn:microsoft.com/office/officeart/2005/8/layout/StepDownProcess"/>
    <dgm:cxn modelId="{A8EC752A-1A7A-45E1-805F-EDA0FF34A501}" type="presParOf" srcId="{3CAA0A7A-391E-4F51-9DEC-76E7E47E8CA3}" destId="{96DEDECA-8DAE-43CF-8FB0-BC3F7EF79E34}" srcOrd="10" destOrd="0" presId="urn:microsoft.com/office/officeart/2005/8/layout/StepDownProcess"/>
    <dgm:cxn modelId="{3E531FDA-3459-4DBF-8370-C232C529EB29}" type="presParOf" srcId="{96DEDECA-8DAE-43CF-8FB0-BC3F7EF79E34}" destId="{6DE4D957-51C3-4FA8-A41A-CD38612DE03B}" srcOrd="0" destOrd="0" presId="urn:microsoft.com/office/officeart/2005/8/layout/StepDownProcess"/>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11A94D13-0C91-46B2-8E5C-A3F662D3A126}" type="presOf" srcId="{7CD75FE9-1F1C-4F87-B95D-0592BFC44A26}" destId="{8D804FB2-6B3C-4129-A9FC-614B1BFCCEF4}" srcOrd="0" destOrd="0" presId="urn:microsoft.com/office/officeart/2005/8/layout/chevron1"/>
    <dgm:cxn modelId="{B0828C88-0AC7-4E5C-AC49-775C3583B062}" type="presOf" srcId="{993D6CF7-5A7D-4764-B8BA-A16D2DAAF893}" destId="{934DCD4E-3EEA-4D3E-AEDE-9C0D3D71689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14A4A8A-D42C-4E4C-8D4C-4B505DDA196E}" srcId="{0347A9F2-17BF-4D46-9644-C91844C7C093}" destId="{3B425B35-30F5-4695-A495-8AC44F89E387}" srcOrd="5" destOrd="0" parTransId="{25502288-979A-49C1-85E1-26FC604CDB32}" sibTransId="{C29D176F-423B-40B2-9711-81878F1B6FFD}"/>
    <dgm:cxn modelId="{0598F3BB-9EA0-491C-AA2C-BEAB9E44738B}" type="presOf" srcId="{52098ADB-467A-4394-B8CE-3846EFD5D254}" destId="{7D9869DC-DF57-4D94-B314-56F5C6FFD62D}"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0121D004-E9D0-46FA-A0CB-C84E535E7A7B}" type="presOf" srcId="{F96D5E1D-13D0-43EF-ACF6-B1E7434DBDE8}" destId="{30BC7D6B-88CB-42E8-9D03-88B4AC94070F}" srcOrd="0" destOrd="0" presId="urn:microsoft.com/office/officeart/2005/8/layout/chevron1"/>
    <dgm:cxn modelId="{487DDE95-96D7-4716-83D9-06BB35D688F0}" type="presOf" srcId="{0347A9F2-17BF-4D46-9644-C91844C7C093}" destId="{92727D7B-26A9-422A-98EE-1BCB90172592}" srcOrd="0" destOrd="0" presId="urn:microsoft.com/office/officeart/2005/8/layout/chevron1"/>
    <dgm:cxn modelId="{0AA165BB-B8D9-4CC7-872A-561FB5996BB4}"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E82666EF-DF54-472A-8BF2-760370A5D02D}" type="presOf" srcId="{8C73FABB-ED5C-4B3A-BDA8-A64956802ABB}" destId="{7ACDBFFF-A5D3-4265-868A-D3C53D5CD220}"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69652DD6-F3E4-4014-82F5-ADC15DC7ECD9}" type="presParOf" srcId="{92727D7B-26A9-422A-98EE-1BCB90172592}" destId="{7D9869DC-DF57-4D94-B314-56F5C6FFD62D}" srcOrd="0" destOrd="0" presId="urn:microsoft.com/office/officeart/2005/8/layout/chevron1"/>
    <dgm:cxn modelId="{A93D3DE2-374C-4705-B08D-26ABA06BEEF2}" type="presParOf" srcId="{92727D7B-26A9-422A-98EE-1BCB90172592}" destId="{71C1F2B3-255C-4F57-9F5C-491ACD1E4D46}" srcOrd="1" destOrd="0" presId="urn:microsoft.com/office/officeart/2005/8/layout/chevron1"/>
    <dgm:cxn modelId="{D723CDE0-22C4-4667-8195-BB3153121673}" type="presParOf" srcId="{92727D7B-26A9-422A-98EE-1BCB90172592}" destId="{934DCD4E-3EEA-4D3E-AEDE-9C0D3D71689B}" srcOrd="2" destOrd="0" presId="urn:microsoft.com/office/officeart/2005/8/layout/chevron1"/>
    <dgm:cxn modelId="{EDF6EFED-9A75-400C-B40A-32A205F786BD}" type="presParOf" srcId="{92727D7B-26A9-422A-98EE-1BCB90172592}" destId="{B992AC38-00C6-48D8-BFE9-0F4290DFC1FD}" srcOrd="3" destOrd="0" presId="urn:microsoft.com/office/officeart/2005/8/layout/chevron1"/>
    <dgm:cxn modelId="{C73B4C95-6617-4893-B7AF-BB129E81A1A6}" type="presParOf" srcId="{92727D7B-26A9-422A-98EE-1BCB90172592}" destId="{8D804FB2-6B3C-4129-A9FC-614B1BFCCEF4}" srcOrd="4" destOrd="0" presId="urn:microsoft.com/office/officeart/2005/8/layout/chevron1"/>
    <dgm:cxn modelId="{8525CAF1-CDAE-409F-8C17-890DB2E0458B}" type="presParOf" srcId="{92727D7B-26A9-422A-98EE-1BCB90172592}" destId="{5A6216D9-0DAA-442E-9143-56E8361A5004}" srcOrd="5" destOrd="0" presId="urn:microsoft.com/office/officeart/2005/8/layout/chevron1"/>
    <dgm:cxn modelId="{F4C5F7F7-E22F-4815-9B54-B7A52ED4749A}" type="presParOf" srcId="{92727D7B-26A9-422A-98EE-1BCB90172592}" destId="{7ACDBFFF-A5D3-4265-868A-D3C53D5CD220}" srcOrd="6" destOrd="0" presId="urn:microsoft.com/office/officeart/2005/8/layout/chevron1"/>
    <dgm:cxn modelId="{CDACF825-D102-49AB-B02F-3A8F9154E12F}" type="presParOf" srcId="{92727D7B-26A9-422A-98EE-1BCB90172592}" destId="{72D656E7-A79F-4B65-9DFA-2E8DC41A1E9A}" srcOrd="7" destOrd="0" presId="urn:microsoft.com/office/officeart/2005/8/layout/chevron1"/>
    <dgm:cxn modelId="{AFFD1A8B-4ED0-47D0-80C9-D2722D3E1429}" type="presParOf" srcId="{92727D7B-26A9-422A-98EE-1BCB90172592}" destId="{30BC7D6B-88CB-42E8-9D03-88B4AC94070F}" srcOrd="8" destOrd="0" presId="urn:microsoft.com/office/officeart/2005/8/layout/chevron1"/>
    <dgm:cxn modelId="{DF692840-1BBE-42FC-9A87-6DF9019781AB}" type="presParOf" srcId="{92727D7B-26A9-422A-98EE-1BCB90172592}" destId="{4DDF581E-79FB-4C31-88A9-E491E7BCDE04}" srcOrd="9" destOrd="0" presId="urn:microsoft.com/office/officeart/2005/8/layout/chevron1"/>
    <dgm:cxn modelId="{E81A2E40-CDD1-439E-92C4-50B2ABAE5713}"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C27170F3-A054-4F41-B843-1BE62FEF6410}" type="presOf" srcId="{993D6CF7-5A7D-4764-B8BA-A16D2DAAF893}" destId="{934DCD4E-3EEA-4D3E-AEDE-9C0D3D71689B}" srcOrd="0" destOrd="0" presId="urn:microsoft.com/office/officeart/2005/8/layout/chevron1"/>
    <dgm:cxn modelId="{D20AB7E8-7745-48D9-950E-49AB19113A01}" type="presOf" srcId="{0347A9F2-17BF-4D46-9644-C91844C7C093}" destId="{92727D7B-26A9-422A-98EE-1BCB90172592}" srcOrd="0" destOrd="0" presId="urn:microsoft.com/office/officeart/2005/8/layout/chevron1"/>
    <dgm:cxn modelId="{0F3B8EA5-FEDD-4E4D-B9E9-FF3FF38D4934}" type="presOf" srcId="{8C73FABB-ED5C-4B3A-BDA8-A64956802ABB}" destId="{7ACDBFFF-A5D3-4265-868A-D3C53D5CD220}"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F3AC933F-7080-4DCA-9076-47C48C0E15FB}" type="presOf" srcId="{52098ADB-467A-4394-B8CE-3846EFD5D254}" destId="{7D9869DC-DF57-4D94-B314-56F5C6FFD62D}"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0BD4B9E0-C111-4DBC-B4AC-42AFCE00F577}" type="presOf" srcId="{7CD75FE9-1F1C-4F87-B95D-0592BFC44A26}" destId="{8D804FB2-6B3C-4129-A9FC-614B1BFCCEF4}" srcOrd="0" destOrd="0" presId="urn:microsoft.com/office/officeart/2005/8/layout/chevron1"/>
    <dgm:cxn modelId="{4E1FBF60-1604-4A5F-AC1A-3EEE045EB9E3}" type="presOf" srcId="{F96D5E1D-13D0-43EF-ACF6-B1E7434DBDE8}" destId="{30BC7D6B-88CB-42E8-9D03-88B4AC94070F}"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27B0B01D-1F55-4BF3-B41E-CF4C2F3DCC90}" type="presOf" srcId="{3B425B35-30F5-4695-A495-8AC44F89E387}" destId="{DD743796-90FE-4F08-B966-14BAB1C099DB}"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2B1233BC-934B-4830-B64B-3642FAD98F79}" type="presParOf" srcId="{92727D7B-26A9-422A-98EE-1BCB90172592}" destId="{7D9869DC-DF57-4D94-B314-56F5C6FFD62D}" srcOrd="0" destOrd="0" presId="urn:microsoft.com/office/officeart/2005/8/layout/chevron1"/>
    <dgm:cxn modelId="{3F42244C-09F9-4E35-A12D-ECD0E0315F78}" type="presParOf" srcId="{92727D7B-26A9-422A-98EE-1BCB90172592}" destId="{71C1F2B3-255C-4F57-9F5C-491ACD1E4D46}" srcOrd="1" destOrd="0" presId="urn:microsoft.com/office/officeart/2005/8/layout/chevron1"/>
    <dgm:cxn modelId="{05892465-82A7-40FB-865D-EE1B87A4F123}" type="presParOf" srcId="{92727D7B-26A9-422A-98EE-1BCB90172592}" destId="{934DCD4E-3EEA-4D3E-AEDE-9C0D3D71689B}" srcOrd="2" destOrd="0" presId="urn:microsoft.com/office/officeart/2005/8/layout/chevron1"/>
    <dgm:cxn modelId="{9DEDA5B5-F9E7-4CFD-BA8F-CA691B2CCACF}" type="presParOf" srcId="{92727D7B-26A9-422A-98EE-1BCB90172592}" destId="{B992AC38-00C6-48D8-BFE9-0F4290DFC1FD}" srcOrd="3" destOrd="0" presId="urn:microsoft.com/office/officeart/2005/8/layout/chevron1"/>
    <dgm:cxn modelId="{EDA0B334-27BC-4847-88D5-932154D7DE39}" type="presParOf" srcId="{92727D7B-26A9-422A-98EE-1BCB90172592}" destId="{8D804FB2-6B3C-4129-A9FC-614B1BFCCEF4}" srcOrd="4" destOrd="0" presId="urn:microsoft.com/office/officeart/2005/8/layout/chevron1"/>
    <dgm:cxn modelId="{BFC99600-928E-4E26-968B-1B9A4B796829}" type="presParOf" srcId="{92727D7B-26A9-422A-98EE-1BCB90172592}" destId="{5A6216D9-0DAA-442E-9143-56E8361A5004}" srcOrd="5" destOrd="0" presId="urn:microsoft.com/office/officeart/2005/8/layout/chevron1"/>
    <dgm:cxn modelId="{E5277599-BBD8-41B3-B657-14DCBCECF6FC}" type="presParOf" srcId="{92727D7B-26A9-422A-98EE-1BCB90172592}" destId="{7ACDBFFF-A5D3-4265-868A-D3C53D5CD220}" srcOrd="6" destOrd="0" presId="urn:microsoft.com/office/officeart/2005/8/layout/chevron1"/>
    <dgm:cxn modelId="{5CDD01FC-A48D-4E35-B17C-5589A9A3F914}" type="presParOf" srcId="{92727D7B-26A9-422A-98EE-1BCB90172592}" destId="{72D656E7-A79F-4B65-9DFA-2E8DC41A1E9A}" srcOrd="7" destOrd="0" presId="urn:microsoft.com/office/officeart/2005/8/layout/chevron1"/>
    <dgm:cxn modelId="{611FF790-735B-4283-9988-75590C42E91F}" type="presParOf" srcId="{92727D7B-26A9-422A-98EE-1BCB90172592}" destId="{30BC7D6B-88CB-42E8-9D03-88B4AC94070F}" srcOrd="8" destOrd="0" presId="urn:microsoft.com/office/officeart/2005/8/layout/chevron1"/>
    <dgm:cxn modelId="{BB83C6D9-1E5B-4918-AE5B-8B628F5A6483}" type="presParOf" srcId="{92727D7B-26A9-422A-98EE-1BCB90172592}" destId="{4DDF581E-79FB-4C31-88A9-E491E7BCDE04}" srcOrd="9" destOrd="0" presId="urn:microsoft.com/office/officeart/2005/8/layout/chevron1"/>
    <dgm:cxn modelId="{E891B0F0-15DA-4B11-8008-FCB3AD807EC7}"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F7D518AF-E495-4AA1-B4A6-0E541BB67B02}" type="presOf" srcId="{0347A9F2-17BF-4D46-9644-C91844C7C093}" destId="{92727D7B-26A9-422A-98EE-1BCB90172592}"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9DFB0448-F65D-4211-A449-AEC2C51AD85E}" type="presOf" srcId="{8C73FABB-ED5C-4B3A-BDA8-A64956802ABB}" destId="{7ACDBFFF-A5D3-4265-868A-D3C53D5CD220}" srcOrd="0" destOrd="0" presId="urn:microsoft.com/office/officeart/2005/8/layout/chevron1"/>
    <dgm:cxn modelId="{E0AC4C1F-526A-4917-AF1F-6BCA691FCD56}" type="presOf" srcId="{993D6CF7-5A7D-4764-B8BA-A16D2DAAF893}" destId="{934DCD4E-3EEA-4D3E-AEDE-9C0D3D71689B}" srcOrd="0" destOrd="0" presId="urn:microsoft.com/office/officeart/2005/8/layout/chevron1"/>
    <dgm:cxn modelId="{5579AA8F-DC59-490D-BD8E-DA8743812AF6}"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4721C609-1672-4CA4-BBD2-84A50C633697}"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1EA263F0-432B-4C1D-8145-F8E3D3060814}" type="presOf" srcId="{52098ADB-467A-4394-B8CE-3846EFD5D254}" destId="{7D9869DC-DF57-4D94-B314-56F5C6FFD62D}" srcOrd="0" destOrd="0" presId="urn:microsoft.com/office/officeart/2005/8/layout/chevron1"/>
    <dgm:cxn modelId="{B55D1AD1-EFA1-48F4-8F78-EB7A1DAF6031}" type="presOf" srcId="{7CD75FE9-1F1C-4F87-B95D-0592BFC44A26}" destId="{8D804FB2-6B3C-4129-A9FC-614B1BFCCEF4}"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C084EECA-5356-4485-80FD-3B68564B2819}" type="presParOf" srcId="{92727D7B-26A9-422A-98EE-1BCB90172592}" destId="{7D9869DC-DF57-4D94-B314-56F5C6FFD62D}" srcOrd="0" destOrd="0" presId="urn:microsoft.com/office/officeart/2005/8/layout/chevron1"/>
    <dgm:cxn modelId="{B3E9B259-0E2B-4052-BAC2-E3A924CD0219}" type="presParOf" srcId="{92727D7B-26A9-422A-98EE-1BCB90172592}" destId="{71C1F2B3-255C-4F57-9F5C-491ACD1E4D46}" srcOrd="1" destOrd="0" presId="urn:microsoft.com/office/officeart/2005/8/layout/chevron1"/>
    <dgm:cxn modelId="{4D2188D8-2556-4FC3-8049-A3A7E2D6B178}" type="presParOf" srcId="{92727D7B-26A9-422A-98EE-1BCB90172592}" destId="{934DCD4E-3EEA-4D3E-AEDE-9C0D3D71689B}" srcOrd="2" destOrd="0" presId="urn:microsoft.com/office/officeart/2005/8/layout/chevron1"/>
    <dgm:cxn modelId="{17A4D8B9-DE9B-485A-B490-90F744C38B0D}" type="presParOf" srcId="{92727D7B-26A9-422A-98EE-1BCB90172592}" destId="{B992AC38-00C6-48D8-BFE9-0F4290DFC1FD}" srcOrd="3" destOrd="0" presId="urn:microsoft.com/office/officeart/2005/8/layout/chevron1"/>
    <dgm:cxn modelId="{5A97211B-DE84-4D19-B971-30878A116ADF}" type="presParOf" srcId="{92727D7B-26A9-422A-98EE-1BCB90172592}" destId="{8D804FB2-6B3C-4129-A9FC-614B1BFCCEF4}" srcOrd="4" destOrd="0" presId="urn:microsoft.com/office/officeart/2005/8/layout/chevron1"/>
    <dgm:cxn modelId="{6E6FD54A-6BE1-4054-95C0-43498D3F6CAD}" type="presParOf" srcId="{92727D7B-26A9-422A-98EE-1BCB90172592}" destId="{5A6216D9-0DAA-442E-9143-56E8361A5004}" srcOrd="5" destOrd="0" presId="urn:microsoft.com/office/officeart/2005/8/layout/chevron1"/>
    <dgm:cxn modelId="{7FC1B5C1-1174-4509-A908-D4EDFCDEDD9C}" type="presParOf" srcId="{92727D7B-26A9-422A-98EE-1BCB90172592}" destId="{7ACDBFFF-A5D3-4265-868A-D3C53D5CD220}" srcOrd="6" destOrd="0" presId="urn:microsoft.com/office/officeart/2005/8/layout/chevron1"/>
    <dgm:cxn modelId="{54DD4CCC-039F-48A7-BD30-86A518DCFA1E}" type="presParOf" srcId="{92727D7B-26A9-422A-98EE-1BCB90172592}" destId="{72D656E7-A79F-4B65-9DFA-2E8DC41A1E9A}" srcOrd="7" destOrd="0" presId="urn:microsoft.com/office/officeart/2005/8/layout/chevron1"/>
    <dgm:cxn modelId="{97D14A3D-9B75-4E78-AF4F-B85CF42C94A3}" type="presParOf" srcId="{92727D7B-26A9-422A-98EE-1BCB90172592}" destId="{30BC7D6B-88CB-42E8-9D03-88B4AC94070F}" srcOrd="8" destOrd="0" presId="urn:microsoft.com/office/officeart/2005/8/layout/chevron1"/>
    <dgm:cxn modelId="{0200C228-B904-497B-8F7E-DD8AAB897EFF}" type="presParOf" srcId="{92727D7B-26A9-422A-98EE-1BCB90172592}" destId="{4DDF581E-79FB-4C31-88A9-E491E7BCDE04}" srcOrd="9" destOrd="0" presId="urn:microsoft.com/office/officeart/2005/8/layout/chevron1"/>
    <dgm:cxn modelId="{3E3222CD-E796-4CF6-8A66-EE748FE93314}"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4A077647-D078-4461-B46F-C0D4F78C127D}" type="presOf" srcId="{3B425B35-30F5-4695-A495-8AC44F89E387}" destId="{DD743796-90FE-4F08-B966-14BAB1C099DB}" srcOrd="0" destOrd="0" presId="urn:microsoft.com/office/officeart/2005/8/layout/chevron1"/>
    <dgm:cxn modelId="{1A27672D-12F3-4CE5-A3A8-4D7FBC8DEF9D}" type="presOf" srcId="{993D6CF7-5A7D-4764-B8BA-A16D2DAAF893}" destId="{934DCD4E-3EEA-4D3E-AEDE-9C0D3D71689B}" srcOrd="0" destOrd="0" presId="urn:microsoft.com/office/officeart/2005/8/layout/chevron1"/>
    <dgm:cxn modelId="{F41CE965-6E3C-48E4-8F7A-B17FF87C72FA}" type="presOf" srcId="{F96D5E1D-13D0-43EF-ACF6-B1E7434DBDE8}" destId="{30BC7D6B-88CB-42E8-9D03-88B4AC94070F}" srcOrd="0" destOrd="0" presId="urn:microsoft.com/office/officeart/2005/8/layout/chevron1"/>
    <dgm:cxn modelId="{5F85EB2E-18DB-436C-B4F5-990256082430}" type="presOf" srcId="{52098ADB-467A-4394-B8CE-3846EFD5D254}" destId="{7D9869DC-DF57-4D94-B314-56F5C6FFD62D}" srcOrd="0" destOrd="0" presId="urn:microsoft.com/office/officeart/2005/8/layout/chevron1"/>
    <dgm:cxn modelId="{86DB0D99-F542-4D9B-870D-849807E674C2}" type="presOf" srcId="{0347A9F2-17BF-4D46-9644-C91844C7C093}" destId="{92727D7B-26A9-422A-98EE-1BCB90172592}" srcOrd="0" destOrd="0" presId="urn:microsoft.com/office/officeart/2005/8/layout/chevron1"/>
    <dgm:cxn modelId="{5E074D79-E304-4986-964C-36194644B919}"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D7BB9095-ED1C-424A-A9BE-1290F204B134}"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8A7E35F3-98EF-4A5E-8003-0FED2BE4AD17}" type="presParOf" srcId="{92727D7B-26A9-422A-98EE-1BCB90172592}" destId="{7D9869DC-DF57-4D94-B314-56F5C6FFD62D}" srcOrd="0" destOrd="0" presId="urn:microsoft.com/office/officeart/2005/8/layout/chevron1"/>
    <dgm:cxn modelId="{47F1EC0B-10F6-477C-A582-C87EE94DFD3B}" type="presParOf" srcId="{92727D7B-26A9-422A-98EE-1BCB90172592}" destId="{71C1F2B3-255C-4F57-9F5C-491ACD1E4D46}" srcOrd="1" destOrd="0" presId="urn:microsoft.com/office/officeart/2005/8/layout/chevron1"/>
    <dgm:cxn modelId="{C122656A-4428-4261-8A0E-D8F45967C5D7}" type="presParOf" srcId="{92727D7B-26A9-422A-98EE-1BCB90172592}" destId="{934DCD4E-3EEA-4D3E-AEDE-9C0D3D71689B}" srcOrd="2" destOrd="0" presId="urn:microsoft.com/office/officeart/2005/8/layout/chevron1"/>
    <dgm:cxn modelId="{2134192E-2E71-44ED-8B66-593D01523EF0}" type="presParOf" srcId="{92727D7B-26A9-422A-98EE-1BCB90172592}" destId="{B992AC38-00C6-48D8-BFE9-0F4290DFC1FD}" srcOrd="3" destOrd="0" presId="urn:microsoft.com/office/officeart/2005/8/layout/chevron1"/>
    <dgm:cxn modelId="{776B9743-05E1-485B-90C8-3F9098C2560F}" type="presParOf" srcId="{92727D7B-26A9-422A-98EE-1BCB90172592}" destId="{8D804FB2-6B3C-4129-A9FC-614B1BFCCEF4}" srcOrd="4" destOrd="0" presId="urn:microsoft.com/office/officeart/2005/8/layout/chevron1"/>
    <dgm:cxn modelId="{D92F9F04-C5B8-41A2-90C5-F38AA53A3BF9}" type="presParOf" srcId="{92727D7B-26A9-422A-98EE-1BCB90172592}" destId="{5A6216D9-0DAA-442E-9143-56E8361A5004}" srcOrd="5" destOrd="0" presId="urn:microsoft.com/office/officeart/2005/8/layout/chevron1"/>
    <dgm:cxn modelId="{252B7FE8-C9AF-462C-B31B-9CE5A469BDC1}" type="presParOf" srcId="{92727D7B-26A9-422A-98EE-1BCB90172592}" destId="{7ACDBFFF-A5D3-4265-868A-D3C53D5CD220}" srcOrd="6" destOrd="0" presId="urn:microsoft.com/office/officeart/2005/8/layout/chevron1"/>
    <dgm:cxn modelId="{1B6C89F5-4E63-4320-BF5D-2285CB81EE5A}" type="presParOf" srcId="{92727D7B-26A9-422A-98EE-1BCB90172592}" destId="{72D656E7-A79F-4B65-9DFA-2E8DC41A1E9A}" srcOrd="7" destOrd="0" presId="urn:microsoft.com/office/officeart/2005/8/layout/chevron1"/>
    <dgm:cxn modelId="{60C2E023-D2A7-4B45-83AF-E95CA69FFD64}" type="presParOf" srcId="{92727D7B-26A9-422A-98EE-1BCB90172592}" destId="{30BC7D6B-88CB-42E8-9D03-88B4AC94070F}" srcOrd="8" destOrd="0" presId="urn:microsoft.com/office/officeart/2005/8/layout/chevron1"/>
    <dgm:cxn modelId="{1FBB40EB-671D-465A-A316-E6DC4760488E}" type="presParOf" srcId="{92727D7B-26A9-422A-98EE-1BCB90172592}" destId="{4DDF581E-79FB-4C31-88A9-E491E7BCDE04}" srcOrd="9" destOrd="0" presId="urn:microsoft.com/office/officeart/2005/8/layout/chevron1"/>
    <dgm:cxn modelId="{8FFF4DD8-15CA-4E37-9D8F-FCC73E88CD5B}"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D278CB75-DDC5-4F1E-BEE8-B088A4DC1A47}" type="presOf" srcId="{52098ADB-467A-4394-B8CE-3846EFD5D254}" destId="{7D9869DC-DF57-4D94-B314-56F5C6FFD62D}"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17420104-4699-4D17-93CA-54761EB586EF}" type="presOf" srcId="{993D6CF7-5A7D-4764-B8BA-A16D2DAAF893}" destId="{934DCD4E-3EEA-4D3E-AEDE-9C0D3D71689B}" srcOrd="0" destOrd="0" presId="urn:microsoft.com/office/officeart/2005/8/layout/chevron1"/>
    <dgm:cxn modelId="{368696B5-A591-4EB8-A7DC-B2F982D584FC}" type="presOf" srcId="{3B425B35-30F5-4695-A495-8AC44F89E387}" destId="{DD743796-90FE-4F08-B966-14BAB1C099DB}" srcOrd="0" destOrd="0" presId="urn:microsoft.com/office/officeart/2005/8/layout/chevron1"/>
    <dgm:cxn modelId="{F3B9D0DE-A1F7-4942-BF71-E5F5202CBA7B}"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5C47D7E0-77D5-4F8E-B7E5-E12AC6E628C0}" type="presOf" srcId="{7CD75FE9-1F1C-4F87-B95D-0592BFC44A26}" destId="{8D804FB2-6B3C-4129-A9FC-614B1BFCCEF4}"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0765FBEA-DE7A-46FF-8823-3B7426E7B505}" type="presOf" srcId="{8C73FABB-ED5C-4B3A-BDA8-A64956802ABB}" destId="{7ACDBFFF-A5D3-4265-868A-D3C53D5CD220}" srcOrd="0" destOrd="0" presId="urn:microsoft.com/office/officeart/2005/8/layout/chevron1"/>
    <dgm:cxn modelId="{9987DFA8-7F63-4AAD-90AD-8DEC384203CC}" type="presOf" srcId="{0347A9F2-17BF-4D46-9644-C91844C7C093}" destId="{92727D7B-26A9-422A-98EE-1BCB90172592}"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176F9B6D-A3A6-45B8-AAD0-01971DA173BE}" type="presParOf" srcId="{92727D7B-26A9-422A-98EE-1BCB90172592}" destId="{7D9869DC-DF57-4D94-B314-56F5C6FFD62D}" srcOrd="0" destOrd="0" presId="urn:microsoft.com/office/officeart/2005/8/layout/chevron1"/>
    <dgm:cxn modelId="{41B0901A-42CC-474C-9DEB-98F64A23BA5D}" type="presParOf" srcId="{92727D7B-26A9-422A-98EE-1BCB90172592}" destId="{71C1F2B3-255C-4F57-9F5C-491ACD1E4D46}" srcOrd="1" destOrd="0" presId="urn:microsoft.com/office/officeart/2005/8/layout/chevron1"/>
    <dgm:cxn modelId="{887564FA-6C37-4645-A8F6-6AFA1B9C155C}" type="presParOf" srcId="{92727D7B-26A9-422A-98EE-1BCB90172592}" destId="{934DCD4E-3EEA-4D3E-AEDE-9C0D3D71689B}" srcOrd="2" destOrd="0" presId="urn:microsoft.com/office/officeart/2005/8/layout/chevron1"/>
    <dgm:cxn modelId="{BA4B84B3-70D0-48DF-9FC4-47769593FB42}" type="presParOf" srcId="{92727D7B-26A9-422A-98EE-1BCB90172592}" destId="{B992AC38-00C6-48D8-BFE9-0F4290DFC1FD}" srcOrd="3" destOrd="0" presId="urn:microsoft.com/office/officeart/2005/8/layout/chevron1"/>
    <dgm:cxn modelId="{FB74BD0D-60AC-48B3-9712-9C99E6D40EB8}" type="presParOf" srcId="{92727D7B-26A9-422A-98EE-1BCB90172592}" destId="{8D804FB2-6B3C-4129-A9FC-614B1BFCCEF4}" srcOrd="4" destOrd="0" presId="urn:microsoft.com/office/officeart/2005/8/layout/chevron1"/>
    <dgm:cxn modelId="{BB9286FD-6A6B-41C9-8BD2-D0BC72B04A0B}" type="presParOf" srcId="{92727D7B-26A9-422A-98EE-1BCB90172592}" destId="{5A6216D9-0DAA-442E-9143-56E8361A5004}" srcOrd="5" destOrd="0" presId="urn:microsoft.com/office/officeart/2005/8/layout/chevron1"/>
    <dgm:cxn modelId="{2BBF95F4-257F-4CFA-A07E-2A905FFC0BC1}" type="presParOf" srcId="{92727D7B-26A9-422A-98EE-1BCB90172592}" destId="{7ACDBFFF-A5D3-4265-868A-D3C53D5CD220}" srcOrd="6" destOrd="0" presId="urn:microsoft.com/office/officeart/2005/8/layout/chevron1"/>
    <dgm:cxn modelId="{16188259-A8D2-4570-854E-F840F53ADDB7}" type="presParOf" srcId="{92727D7B-26A9-422A-98EE-1BCB90172592}" destId="{72D656E7-A79F-4B65-9DFA-2E8DC41A1E9A}" srcOrd="7" destOrd="0" presId="urn:microsoft.com/office/officeart/2005/8/layout/chevron1"/>
    <dgm:cxn modelId="{89D2A751-7FD5-4BCC-AA0B-0FF2F04A6AFA}" type="presParOf" srcId="{92727D7B-26A9-422A-98EE-1BCB90172592}" destId="{30BC7D6B-88CB-42E8-9D03-88B4AC94070F}" srcOrd="8" destOrd="0" presId="urn:microsoft.com/office/officeart/2005/8/layout/chevron1"/>
    <dgm:cxn modelId="{666E6243-A7E7-432D-9CD9-0B6C0ACBDD09}" type="presParOf" srcId="{92727D7B-26A9-422A-98EE-1BCB90172592}" destId="{4DDF581E-79FB-4C31-88A9-E491E7BCDE04}" srcOrd="9" destOrd="0" presId="urn:microsoft.com/office/officeart/2005/8/layout/chevron1"/>
    <dgm:cxn modelId="{FBBB899A-E303-4013-A657-71DB3152B515}"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E218C2E7-6E17-459B-B7B6-E4EDA742026F}" type="presOf" srcId="{52098ADB-467A-4394-B8CE-3846EFD5D254}" destId="{7D9869DC-DF57-4D94-B314-56F5C6FFD62D}"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DFB30AE5-351D-4B10-ABA2-40B5BED0BCC1}" type="presOf" srcId="{8C73FABB-ED5C-4B3A-BDA8-A64956802ABB}" destId="{7ACDBFFF-A5D3-4265-868A-D3C53D5CD220}" srcOrd="0" destOrd="0" presId="urn:microsoft.com/office/officeart/2005/8/layout/chevron1"/>
    <dgm:cxn modelId="{2D867E68-3928-41B4-B40B-CE4FCF599571}" type="presOf" srcId="{3B425B35-30F5-4695-A495-8AC44F89E387}" destId="{DD743796-90FE-4F08-B966-14BAB1C099DB}" srcOrd="0" destOrd="0" presId="urn:microsoft.com/office/officeart/2005/8/layout/chevron1"/>
    <dgm:cxn modelId="{32EF61C4-FAEF-405D-ACCF-2A8F2D16115E}"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DA7A80D7-7370-41AA-B637-AFA5F5503A3E}" type="presOf" srcId="{F96D5E1D-13D0-43EF-ACF6-B1E7434DBDE8}" destId="{30BC7D6B-88CB-42E8-9D03-88B4AC94070F}" srcOrd="0" destOrd="0" presId="urn:microsoft.com/office/officeart/2005/8/layout/chevron1"/>
    <dgm:cxn modelId="{076C0EAC-1A29-4620-AE3E-0CCA5E2DDBD7}" type="presOf" srcId="{0347A9F2-17BF-4D46-9644-C91844C7C093}" destId="{92727D7B-26A9-422A-98EE-1BCB90172592}" srcOrd="0" destOrd="0" presId="urn:microsoft.com/office/officeart/2005/8/layout/chevron1"/>
    <dgm:cxn modelId="{74C845D8-49B9-4EE3-8B83-C0BF2E9418D6}"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8C523B5C-2018-4868-8647-DCDF5548E726}" type="presParOf" srcId="{92727D7B-26A9-422A-98EE-1BCB90172592}" destId="{7D9869DC-DF57-4D94-B314-56F5C6FFD62D}" srcOrd="0" destOrd="0" presId="urn:microsoft.com/office/officeart/2005/8/layout/chevron1"/>
    <dgm:cxn modelId="{5A01D514-2666-4205-95B9-C6B9103CBA4B}" type="presParOf" srcId="{92727D7B-26A9-422A-98EE-1BCB90172592}" destId="{71C1F2B3-255C-4F57-9F5C-491ACD1E4D46}" srcOrd="1" destOrd="0" presId="urn:microsoft.com/office/officeart/2005/8/layout/chevron1"/>
    <dgm:cxn modelId="{F4D610F6-7C67-4892-9806-9EEF39CE4922}" type="presParOf" srcId="{92727D7B-26A9-422A-98EE-1BCB90172592}" destId="{934DCD4E-3EEA-4D3E-AEDE-9C0D3D71689B}" srcOrd="2" destOrd="0" presId="urn:microsoft.com/office/officeart/2005/8/layout/chevron1"/>
    <dgm:cxn modelId="{2C562B6E-4807-4E74-A559-6A0C6B972614}" type="presParOf" srcId="{92727D7B-26A9-422A-98EE-1BCB90172592}" destId="{B992AC38-00C6-48D8-BFE9-0F4290DFC1FD}" srcOrd="3" destOrd="0" presId="urn:microsoft.com/office/officeart/2005/8/layout/chevron1"/>
    <dgm:cxn modelId="{7A3CD0C7-C55B-4548-AAFA-F365842F1F28}" type="presParOf" srcId="{92727D7B-26A9-422A-98EE-1BCB90172592}" destId="{8D804FB2-6B3C-4129-A9FC-614B1BFCCEF4}" srcOrd="4" destOrd="0" presId="urn:microsoft.com/office/officeart/2005/8/layout/chevron1"/>
    <dgm:cxn modelId="{F14F141E-DE97-4861-949B-89265078E824}" type="presParOf" srcId="{92727D7B-26A9-422A-98EE-1BCB90172592}" destId="{5A6216D9-0DAA-442E-9143-56E8361A5004}" srcOrd="5" destOrd="0" presId="urn:microsoft.com/office/officeart/2005/8/layout/chevron1"/>
    <dgm:cxn modelId="{9A3EEE1C-213D-4AD3-8C16-C28B1FBB1DE4}" type="presParOf" srcId="{92727D7B-26A9-422A-98EE-1BCB90172592}" destId="{7ACDBFFF-A5D3-4265-868A-D3C53D5CD220}" srcOrd="6" destOrd="0" presId="urn:microsoft.com/office/officeart/2005/8/layout/chevron1"/>
    <dgm:cxn modelId="{0A566B88-1707-4BAE-B572-DD14CBEA17D3}" type="presParOf" srcId="{92727D7B-26A9-422A-98EE-1BCB90172592}" destId="{72D656E7-A79F-4B65-9DFA-2E8DC41A1E9A}" srcOrd="7" destOrd="0" presId="urn:microsoft.com/office/officeart/2005/8/layout/chevron1"/>
    <dgm:cxn modelId="{C82C1BED-54C8-4E14-98BA-F8890C6E2B5A}" type="presParOf" srcId="{92727D7B-26A9-422A-98EE-1BCB90172592}" destId="{30BC7D6B-88CB-42E8-9D03-88B4AC94070F}" srcOrd="8" destOrd="0" presId="urn:microsoft.com/office/officeart/2005/8/layout/chevron1"/>
    <dgm:cxn modelId="{26705B21-F1C2-41BF-9997-E414B8459D83}" type="presParOf" srcId="{92727D7B-26A9-422A-98EE-1BCB90172592}" destId="{4DDF581E-79FB-4C31-88A9-E491E7BCDE04}" srcOrd="9" destOrd="0" presId="urn:microsoft.com/office/officeart/2005/8/layout/chevron1"/>
    <dgm:cxn modelId="{610EADA6-9938-488B-BB30-3D396845EC5A}"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50C4429E-1D4F-4747-85A2-74858F19956E}" type="presOf" srcId="{F96D5E1D-13D0-43EF-ACF6-B1E7434DBDE8}" destId="{30BC7D6B-88CB-42E8-9D03-88B4AC94070F}" srcOrd="0" destOrd="0" presId="urn:microsoft.com/office/officeart/2005/8/layout/chevron1"/>
    <dgm:cxn modelId="{F1B7543E-4AF3-49E5-9B5D-5F169B6157AA}" type="presOf" srcId="{52098ADB-467A-4394-B8CE-3846EFD5D254}" destId="{7D9869DC-DF57-4D94-B314-56F5C6FFD62D}" srcOrd="0" destOrd="0" presId="urn:microsoft.com/office/officeart/2005/8/layout/chevron1"/>
    <dgm:cxn modelId="{B734372C-D058-42F9-A771-1328E6611D0E}" type="presOf" srcId="{993D6CF7-5A7D-4764-B8BA-A16D2DAAF893}" destId="{934DCD4E-3EEA-4D3E-AEDE-9C0D3D71689B}" srcOrd="0" destOrd="0" presId="urn:microsoft.com/office/officeart/2005/8/layout/chevron1"/>
    <dgm:cxn modelId="{DF3A8693-5C32-464C-AA21-B544FD5A115A}" type="presOf" srcId="{3B425B35-30F5-4695-A495-8AC44F89E387}" destId="{DD743796-90FE-4F08-B966-14BAB1C099D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E00DAFC7-E03E-43BD-9AFE-717FEEC17B73}" type="presOf" srcId="{7CD75FE9-1F1C-4F87-B95D-0592BFC44A26}" destId="{8D804FB2-6B3C-4129-A9FC-614B1BFCCEF4}"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132D16E3-068F-4632-8EC2-8AC4D1A871B0}" type="presOf" srcId="{8C73FABB-ED5C-4B3A-BDA8-A64956802ABB}" destId="{7ACDBFFF-A5D3-4265-868A-D3C53D5CD220}" srcOrd="0" destOrd="0" presId="urn:microsoft.com/office/officeart/2005/8/layout/chevron1"/>
    <dgm:cxn modelId="{452AE0EA-E573-47A6-A516-D5EB884DA500}" type="presOf" srcId="{0347A9F2-17BF-4D46-9644-C91844C7C093}" destId="{92727D7B-26A9-422A-98EE-1BCB90172592}"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6539002E-61FE-4760-BAB8-F4012882A904}" type="presParOf" srcId="{92727D7B-26A9-422A-98EE-1BCB90172592}" destId="{7D9869DC-DF57-4D94-B314-56F5C6FFD62D}" srcOrd="0" destOrd="0" presId="urn:microsoft.com/office/officeart/2005/8/layout/chevron1"/>
    <dgm:cxn modelId="{8F5F632E-21E9-474C-A1DD-6B4A98968541}" type="presParOf" srcId="{92727D7B-26A9-422A-98EE-1BCB90172592}" destId="{71C1F2B3-255C-4F57-9F5C-491ACD1E4D46}" srcOrd="1" destOrd="0" presId="urn:microsoft.com/office/officeart/2005/8/layout/chevron1"/>
    <dgm:cxn modelId="{62663BEA-7F8A-4D01-8E6C-F875C8AA8B32}" type="presParOf" srcId="{92727D7B-26A9-422A-98EE-1BCB90172592}" destId="{934DCD4E-3EEA-4D3E-AEDE-9C0D3D71689B}" srcOrd="2" destOrd="0" presId="urn:microsoft.com/office/officeart/2005/8/layout/chevron1"/>
    <dgm:cxn modelId="{36CBDF33-9C1F-4646-81C8-7630A01057C4}" type="presParOf" srcId="{92727D7B-26A9-422A-98EE-1BCB90172592}" destId="{B992AC38-00C6-48D8-BFE9-0F4290DFC1FD}" srcOrd="3" destOrd="0" presId="urn:microsoft.com/office/officeart/2005/8/layout/chevron1"/>
    <dgm:cxn modelId="{638FB018-6D97-4AB2-8827-D498D423440A}" type="presParOf" srcId="{92727D7B-26A9-422A-98EE-1BCB90172592}" destId="{8D804FB2-6B3C-4129-A9FC-614B1BFCCEF4}" srcOrd="4" destOrd="0" presId="urn:microsoft.com/office/officeart/2005/8/layout/chevron1"/>
    <dgm:cxn modelId="{BAA17408-6C24-44ED-B18C-B09F908B42B5}" type="presParOf" srcId="{92727D7B-26A9-422A-98EE-1BCB90172592}" destId="{5A6216D9-0DAA-442E-9143-56E8361A5004}" srcOrd="5" destOrd="0" presId="urn:microsoft.com/office/officeart/2005/8/layout/chevron1"/>
    <dgm:cxn modelId="{28924569-DE94-4D64-9176-B1EBA4B2FA53}" type="presParOf" srcId="{92727D7B-26A9-422A-98EE-1BCB90172592}" destId="{7ACDBFFF-A5D3-4265-868A-D3C53D5CD220}" srcOrd="6" destOrd="0" presId="urn:microsoft.com/office/officeart/2005/8/layout/chevron1"/>
    <dgm:cxn modelId="{8A377906-F821-454E-A479-1C60F7B3C36B}" type="presParOf" srcId="{92727D7B-26A9-422A-98EE-1BCB90172592}" destId="{72D656E7-A79F-4B65-9DFA-2E8DC41A1E9A}" srcOrd="7" destOrd="0" presId="urn:microsoft.com/office/officeart/2005/8/layout/chevron1"/>
    <dgm:cxn modelId="{540565A6-A13E-4607-BBF4-2F924F194294}" type="presParOf" srcId="{92727D7B-26A9-422A-98EE-1BCB90172592}" destId="{30BC7D6B-88CB-42E8-9D03-88B4AC94070F}" srcOrd="8" destOrd="0" presId="urn:microsoft.com/office/officeart/2005/8/layout/chevron1"/>
    <dgm:cxn modelId="{DB6DC338-D335-4566-9FCE-EA85AD536114}" type="presParOf" srcId="{92727D7B-26A9-422A-98EE-1BCB90172592}" destId="{4DDF581E-79FB-4C31-88A9-E491E7BCDE04}" srcOrd="9" destOrd="0" presId="urn:microsoft.com/office/officeart/2005/8/layout/chevron1"/>
    <dgm:cxn modelId="{5C8D6AFB-F30A-4E7F-9831-6369AEFA2061}"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4188AA7B-B4E1-49A7-920F-2425DB6BBE70}" type="presOf" srcId="{7CD75FE9-1F1C-4F87-B95D-0592BFC44A26}" destId="{8D804FB2-6B3C-4129-A9FC-614B1BFCCEF4}" srcOrd="0" destOrd="0" presId="urn:microsoft.com/office/officeart/2005/8/layout/chevron1"/>
    <dgm:cxn modelId="{C6FF337B-B104-4CB0-8555-9A090D41CC2F}" type="presOf" srcId="{8C73FABB-ED5C-4B3A-BDA8-A64956802ABB}" destId="{7ACDBFFF-A5D3-4265-868A-D3C53D5CD220}" srcOrd="0" destOrd="0" presId="urn:microsoft.com/office/officeart/2005/8/layout/chevron1"/>
    <dgm:cxn modelId="{1A0A36E5-7C56-4A9C-821A-1CC952A2BA4E}" type="presOf" srcId="{993D6CF7-5A7D-4764-B8BA-A16D2DAAF893}" destId="{934DCD4E-3EEA-4D3E-AEDE-9C0D3D71689B}" srcOrd="0" destOrd="0" presId="urn:microsoft.com/office/officeart/2005/8/layout/chevron1"/>
    <dgm:cxn modelId="{02739B14-338B-4224-8138-A0AAE05D0C52}"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FF1FFE88-7319-4812-BFA5-9AA4A9933950}" type="presOf" srcId="{F96D5E1D-13D0-43EF-ACF6-B1E7434DBDE8}" destId="{30BC7D6B-88CB-42E8-9D03-88B4AC94070F}"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35B8AE84-3E74-4B58-8086-0517E3210A38}" type="presOf" srcId="{0347A9F2-17BF-4D46-9644-C91844C7C093}" destId="{92727D7B-26A9-422A-98EE-1BCB90172592}" srcOrd="0" destOrd="0" presId="urn:microsoft.com/office/officeart/2005/8/layout/chevron1"/>
    <dgm:cxn modelId="{1DE6BFB5-2D23-4898-9D80-C3F2A6DC8DAB}"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9B7AC31C-FE93-4CC6-90BC-5E43C4C9D040}" type="presParOf" srcId="{92727D7B-26A9-422A-98EE-1BCB90172592}" destId="{7D9869DC-DF57-4D94-B314-56F5C6FFD62D}" srcOrd="0" destOrd="0" presId="urn:microsoft.com/office/officeart/2005/8/layout/chevron1"/>
    <dgm:cxn modelId="{58AF4EBA-6639-4879-8B95-98A11C369524}" type="presParOf" srcId="{92727D7B-26A9-422A-98EE-1BCB90172592}" destId="{71C1F2B3-255C-4F57-9F5C-491ACD1E4D46}" srcOrd="1" destOrd="0" presId="urn:microsoft.com/office/officeart/2005/8/layout/chevron1"/>
    <dgm:cxn modelId="{603A5654-267D-425D-892C-2097D82937D5}" type="presParOf" srcId="{92727D7B-26A9-422A-98EE-1BCB90172592}" destId="{934DCD4E-3EEA-4D3E-AEDE-9C0D3D71689B}" srcOrd="2" destOrd="0" presId="urn:microsoft.com/office/officeart/2005/8/layout/chevron1"/>
    <dgm:cxn modelId="{2A639274-D9A1-4706-8D09-5EF94F0C6FE1}" type="presParOf" srcId="{92727D7B-26A9-422A-98EE-1BCB90172592}" destId="{B992AC38-00C6-48D8-BFE9-0F4290DFC1FD}" srcOrd="3" destOrd="0" presId="urn:microsoft.com/office/officeart/2005/8/layout/chevron1"/>
    <dgm:cxn modelId="{4C7EAED2-9C11-4352-89AB-2D9A3B46F3AB}" type="presParOf" srcId="{92727D7B-26A9-422A-98EE-1BCB90172592}" destId="{8D804FB2-6B3C-4129-A9FC-614B1BFCCEF4}" srcOrd="4" destOrd="0" presId="urn:microsoft.com/office/officeart/2005/8/layout/chevron1"/>
    <dgm:cxn modelId="{234FA3AD-20C7-435B-94E2-9173961B9615}" type="presParOf" srcId="{92727D7B-26A9-422A-98EE-1BCB90172592}" destId="{5A6216D9-0DAA-442E-9143-56E8361A5004}" srcOrd="5" destOrd="0" presId="urn:microsoft.com/office/officeart/2005/8/layout/chevron1"/>
    <dgm:cxn modelId="{AE200B36-AFA9-485C-A701-4BA4AF66A84A}" type="presParOf" srcId="{92727D7B-26A9-422A-98EE-1BCB90172592}" destId="{7ACDBFFF-A5D3-4265-868A-D3C53D5CD220}" srcOrd="6" destOrd="0" presId="urn:microsoft.com/office/officeart/2005/8/layout/chevron1"/>
    <dgm:cxn modelId="{C1E89D29-F001-4F45-A385-324248C90630}" type="presParOf" srcId="{92727D7B-26A9-422A-98EE-1BCB90172592}" destId="{72D656E7-A79F-4B65-9DFA-2E8DC41A1E9A}" srcOrd="7" destOrd="0" presId="urn:microsoft.com/office/officeart/2005/8/layout/chevron1"/>
    <dgm:cxn modelId="{C89FC6FF-32C6-4AFB-855B-AC0DD90F1D6C}" type="presParOf" srcId="{92727D7B-26A9-422A-98EE-1BCB90172592}" destId="{30BC7D6B-88CB-42E8-9D03-88B4AC94070F}" srcOrd="8" destOrd="0" presId="urn:microsoft.com/office/officeart/2005/8/layout/chevron1"/>
    <dgm:cxn modelId="{B3DD59AA-F4F8-4C73-9673-98BC716A1CCC}" type="presParOf" srcId="{92727D7B-26A9-422A-98EE-1BCB90172592}" destId="{4DDF581E-79FB-4C31-88A9-E491E7BCDE04}" srcOrd="9" destOrd="0" presId="urn:microsoft.com/office/officeart/2005/8/layout/chevron1"/>
    <dgm:cxn modelId="{BEC5F94A-34F6-4FF7-BFB1-01FB7F6285F3}"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16A3B3B2-BE71-4C31-955F-5DCF9F27B6B9}" type="presOf" srcId="{993D6CF7-5A7D-4764-B8BA-A16D2DAAF893}" destId="{934DCD4E-3EEA-4D3E-AEDE-9C0D3D71689B}" srcOrd="0" destOrd="0" presId="urn:microsoft.com/office/officeart/2005/8/layout/chevron1"/>
    <dgm:cxn modelId="{DF52613E-1F0C-4A4C-979A-D40EF2CAABA8}" type="presOf" srcId="{0347A9F2-17BF-4D46-9644-C91844C7C093}" destId="{92727D7B-26A9-422A-98EE-1BCB90172592}"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0EF16D8F-940C-4050-AECD-56460369F6E9}" type="presOf" srcId="{8C73FABB-ED5C-4B3A-BDA8-A64956802ABB}" destId="{7ACDBFFF-A5D3-4265-868A-D3C53D5CD220}"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4D5B8FBE-0EBF-4704-9A46-CB54FD24B9C0}" type="presOf" srcId="{52098ADB-467A-4394-B8CE-3846EFD5D254}" destId="{7D9869DC-DF57-4D94-B314-56F5C6FFD62D}"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FB873C76-28EA-4AD4-83C2-B95C87124E5D}" type="presOf" srcId="{F96D5E1D-13D0-43EF-ACF6-B1E7434DBDE8}" destId="{30BC7D6B-88CB-42E8-9D03-88B4AC94070F}" srcOrd="0" destOrd="0" presId="urn:microsoft.com/office/officeart/2005/8/layout/chevron1"/>
    <dgm:cxn modelId="{6831CAB4-B9EE-4B7B-B9AF-DC8F9FF5901C}" type="presOf" srcId="{7CD75FE9-1F1C-4F87-B95D-0592BFC44A26}" destId="{8D804FB2-6B3C-4129-A9FC-614B1BFCCEF4}"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8ED7E08D-3370-47C5-8AAB-FE9B347F026E}"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B14F0667-B749-4E0B-9000-5BC623CFDAA0}" type="presParOf" srcId="{92727D7B-26A9-422A-98EE-1BCB90172592}" destId="{7D9869DC-DF57-4D94-B314-56F5C6FFD62D}" srcOrd="0" destOrd="0" presId="urn:microsoft.com/office/officeart/2005/8/layout/chevron1"/>
    <dgm:cxn modelId="{854C418C-D63D-4C5C-A144-1777CA8BB59D}" type="presParOf" srcId="{92727D7B-26A9-422A-98EE-1BCB90172592}" destId="{71C1F2B3-255C-4F57-9F5C-491ACD1E4D46}" srcOrd="1" destOrd="0" presId="urn:microsoft.com/office/officeart/2005/8/layout/chevron1"/>
    <dgm:cxn modelId="{573CF781-C739-4F73-8E2F-DFEC0E960399}" type="presParOf" srcId="{92727D7B-26A9-422A-98EE-1BCB90172592}" destId="{934DCD4E-3EEA-4D3E-AEDE-9C0D3D71689B}" srcOrd="2" destOrd="0" presId="urn:microsoft.com/office/officeart/2005/8/layout/chevron1"/>
    <dgm:cxn modelId="{35A9BE4A-C37D-478B-ABFC-C62A7F5151FC}" type="presParOf" srcId="{92727D7B-26A9-422A-98EE-1BCB90172592}" destId="{B992AC38-00C6-48D8-BFE9-0F4290DFC1FD}" srcOrd="3" destOrd="0" presId="urn:microsoft.com/office/officeart/2005/8/layout/chevron1"/>
    <dgm:cxn modelId="{08B27D9D-A024-462B-9536-DF64CD00776F}" type="presParOf" srcId="{92727D7B-26A9-422A-98EE-1BCB90172592}" destId="{8D804FB2-6B3C-4129-A9FC-614B1BFCCEF4}" srcOrd="4" destOrd="0" presId="urn:microsoft.com/office/officeart/2005/8/layout/chevron1"/>
    <dgm:cxn modelId="{5694B281-4B8C-4703-B394-4B0E3018ACD8}" type="presParOf" srcId="{92727D7B-26A9-422A-98EE-1BCB90172592}" destId="{5A6216D9-0DAA-442E-9143-56E8361A5004}" srcOrd="5" destOrd="0" presId="urn:microsoft.com/office/officeart/2005/8/layout/chevron1"/>
    <dgm:cxn modelId="{16F79D37-683F-48D0-A98A-1C948307B835}" type="presParOf" srcId="{92727D7B-26A9-422A-98EE-1BCB90172592}" destId="{7ACDBFFF-A5D3-4265-868A-D3C53D5CD220}" srcOrd="6" destOrd="0" presId="urn:microsoft.com/office/officeart/2005/8/layout/chevron1"/>
    <dgm:cxn modelId="{76B79D50-C735-4054-B1B0-1C7ED333E73C}" type="presParOf" srcId="{92727D7B-26A9-422A-98EE-1BCB90172592}" destId="{72D656E7-A79F-4B65-9DFA-2E8DC41A1E9A}" srcOrd="7" destOrd="0" presId="urn:microsoft.com/office/officeart/2005/8/layout/chevron1"/>
    <dgm:cxn modelId="{DDB038F9-42B5-4FE5-9833-16350B930270}" type="presParOf" srcId="{92727D7B-26A9-422A-98EE-1BCB90172592}" destId="{30BC7D6B-88CB-42E8-9D03-88B4AC94070F}" srcOrd="8" destOrd="0" presId="urn:microsoft.com/office/officeart/2005/8/layout/chevron1"/>
    <dgm:cxn modelId="{ED9C359A-79E4-4D85-8972-974AAABD6CA2}" type="presParOf" srcId="{92727D7B-26A9-422A-98EE-1BCB90172592}" destId="{4DDF581E-79FB-4C31-88A9-E491E7BCDE04}" srcOrd="9" destOrd="0" presId="urn:microsoft.com/office/officeart/2005/8/layout/chevron1"/>
    <dgm:cxn modelId="{4458104E-FFBB-4C3F-BAD0-5B94DB2A98E0}"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89010984-911C-45AC-96E6-1ACC1FC525A3}" type="presOf" srcId="{F96D5E1D-13D0-43EF-ACF6-B1E7434DBDE8}" destId="{30BC7D6B-88CB-42E8-9D03-88B4AC94070F}" srcOrd="0" destOrd="0" presId="urn:microsoft.com/office/officeart/2005/8/layout/chevron1"/>
    <dgm:cxn modelId="{30EE1DA1-F2B0-4CF1-89A4-8D5945B38363}" type="presOf" srcId="{0347A9F2-17BF-4D46-9644-C91844C7C093}" destId="{92727D7B-26A9-422A-98EE-1BCB90172592}" srcOrd="0" destOrd="0" presId="urn:microsoft.com/office/officeart/2005/8/layout/chevron1"/>
    <dgm:cxn modelId="{03CC1927-76B9-46AF-94E8-271E4CA2E285}" type="presOf" srcId="{993D6CF7-5A7D-4764-B8BA-A16D2DAAF893}" destId="{934DCD4E-3EEA-4D3E-AEDE-9C0D3D71689B}" srcOrd="0" destOrd="0" presId="urn:microsoft.com/office/officeart/2005/8/layout/chevron1"/>
    <dgm:cxn modelId="{791CFA27-33DE-4EC5-8011-D42FA45E6318}" type="presOf" srcId="{8C73FABB-ED5C-4B3A-BDA8-A64956802ABB}" destId="{7ACDBFFF-A5D3-4265-868A-D3C53D5CD220}" srcOrd="0" destOrd="0" presId="urn:microsoft.com/office/officeart/2005/8/layout/chevron1"/>
    <dgm:cxn modelId="{C1C77F09-D6D0-4F05-98F8-5616982471F8}"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8DFDBFD0-FF7D-43C4-BFF6-308D4201AC55}" type="presOf" srcId="{7CD75FE9-1F1C-4F87-B95D-0592BFC44A26}" destId="{8D804FB2-6B3C-4129-A9FC-614B1BFCCEF4}"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652AF3EA-FF04-4296-A30A-B013D4D97178}" srcId="{0347A9F2-17BF-4D46-9644-C91844C7C093}" destId="{7CD75FE9-1F1C-4F87-B95D-0592BFC44A26}" srcOrd="2" destOrd="0" parTransId="{6B8E7D94-2C31-4431-9FB0-9B3F25BDFD7F}" sibTransId="{FD3A6366-4D72-46F6-9021-9F913F1B6682}"/>
    <dgm:cxn modelId="{6FB11A15-F186-4113-9347-373E32EE8801}" type="presOf" srcId="{3B425B35-30F5-4695-A495-8AC44F89E387}" destId="{DD743796-90FE-4F08-B966-14BAB1C099DB}"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441F74A9-F792-46C6-9C9D-89C840D31EF5}" type="presParOf" srcId="{92727D7B-26A9-422A-98EE-1BCB90172592}" destId="{7D9869DC-DF57-4D94-B314-56F5C6FFD62D}" srcOrd="0" destOrd="0" presId="urn:microsoft.com/office/officeart/2005/8/layout/chevron1"/>
    <dgm:cxn modelId="{E178F379-6793-4211-8DC9-872E0F1A23DC}" type="presParOf" srcId="{92727D7B-26A9-422A-98EE-1BCB90172592}" destId="{71C1F2B3-255C-4F57-9F5C-491ACD1E4D46}" srcOrd="1" destOrd="0" presId="urn:microsoft.com/office/officeart/2005/8/layout/chevron1"/>
    <dgm:cxn modelId="{7432B267-82D8-41EC-A0C0-81E1A570B2E9}" type="presParOf" srcId="{92727D7B-26A9-422A-98EE-1BCB90172592}" destId="{934DCD4E-3EEA-4D3E-AEDE-9C0D3D71689B}" srcOrd="2" destOrd="0" presId="urn:microsoft.com/office/officeart/2005/8/layout/chevron1"/>
    <dgm:cxn modelId="{32127342-7E8C-4384-9465-A210283185E6}" type="presParOf" srcId="{92727D7B-26A9-422A-98EE-1BCB90172592}" destId="{B992AC38-00C6-48D8-BFE9-0F4290DFC1FD}" srcOrd="3" destOrd="0" presId="urn:microsoft.com/office/officeart/2005/8/layout/chevron1"/>
    <dgm:cxn modelId="{ABC89EA6-E549-469A-B23D-CCC97DBDFC52}" type="presParOf" srcId="{92727D7B-26A9-422A-98EE-1BCB90172592}" destId="{8D804FB2-6B3C-4129-A9FC-614B1BFCCEF4}" srcOrd="4" destOrd="0" presId="urn:microsoft.com/office/officeart/2005/8/layout/chevron1"/>
    <dgm:cxn modelId="{AAA2CB70-A488-4F34-8488-13909E70D6E9}" type="presParOf" srcId="{92727D7B-26A9-422A-98EE-1BCB90172592}" destId="{5A6216D9-0DAA-442E-9143-56E8361A5004}" srcOrd="5" destOrd="0" presId="urn:microsoft.com/office/officeart/2005/8/layout/chevron1"/>
    <dgm:cxn modelId="{414D1808-DDDA-484F-9BDE-7B4E99BB763D}" type="presParOf" srcId="{92727D7B-26A9-422A-98EE-1BCB90172592}" destId="{7ACDBFFF-A5D3-4265-868A-D3C53D5CD220}" srcOrd="6" destOrd="0" presId="urn:microsoft.com/office/officeart/2005/8/layout/chevron1"/>
    <dgm:cxn modelId="{14055217-5047-4935-8610-45CA03A7DF27}" type="presParOf" srcId="{92727D7B-26A9-422A-98EE-1BCB90172592}" destId="{72D656E7-A79F-4B65-9DFA-2E8DC41A1E9A}" srcOrd="7" destOrd="0" presId="urn:microsoft.com/office/officeart/2005/8/layout/chevron1"/>
    <dgm:cxn modelId="{3E5C3B63-D01F-4B5B-B5B4-3D7C4E7041D6}" type="presParOf" srcId="{92727D7B-26A9-422A-98EE-1BCB90172592}" destId="{30BC7D6B-88CB-42E8-9D03-88B4AC94070F}" srcOrd="8" destOrd="0" presId="urn:microsoft.com/office/officeart/2005/8/layout/chevron1"/>
    <dgm:cxn modelId="{DB04FB29-10C5-410A-A355-8584ABB57AF8}" type="presParOf" srcId="{92727D7B-26A9-422A-98EE-1BCB90172592}" destId="{4DDF581E-79FB-4C31-88A9-E491E7BCDE04}" srcOrd="9" destOrd="0" presId="urn:microsoft.com/office/officeart/2005/8/layout/chevron1"/>
    <dgm:cxn modelId="{1A909885-8682-4860-9714-51F277F6F721}"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EFAF2ED1-C482-4562-ACDD-1F7E6C168A15}" type="presOf" srcId="{8C73FABB-ED5C-4B3A-BDA8-A64956802ABB}" destId="{7ACDBFFF-A5D3-4265-868A-D3C53D5CD220}" srcOrd="0" destOrd="0" presId="urn:microsoft.com/office/officeart/2005/8/layout/chevron1"/>
    <dgm:cxn modelId="{CC0D8014-D6FB-4EED-9484-3B8DB88F1C3D}" type="presOf" srcId="{0347A9F2-17BF-4D46-9644-C91844C7C093}" destId="{92727D7B-26A9-422A-98EE-1BCB90172592}" srcOrd="0" destOrd="0" presId="urn:microsoft.com/office/officeart/2005/8/layout/chevron1"/>
    <dgm:cxn modelId="{47A0EC81-E32B-44E8-87D3-33BB5BB43531}"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E7C27A39-ED2D-4143-AEE7-EA059A430283}" type="presOf" srcId="{52098ADB-467A-4394-B8CE-3846EFD5D254}" destId="{7D9869DC-DF57-4D94-B314-56F5C6FFD62D}"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69F62A83-D639-4F4F-80FA-4D2CF2A2CE21}"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84F40F96-1E8B-4A94-8797-E962E6A538C2}" type="presOf" srcId="{993D6CF7-5A7D-4764-B8BA-A16D2DAAF893}" destId="{934DCD4E-3EEA-4D3E-AEDE-9C0D3D71689B}"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7CC4D9EF-B6E6-428C-A9B2-AD2C5CB7D1B7}" type="presOf" srcId="{F96D5E1D-13D0-43EF-ACF6-B1E7434DBDE8}" destId="{30BC7D6B-88CB-42E8-9D03-88B4AC94070F}" srcOrd="0" destOrd="0" presId="urn:microsoft.com/office/officeart/2005/8/layout/chevron1"/>
    <dgm:cxn modelId="{91E6B23D-125A-498B-A062-6BF6FED620BE}" type="presParOf" srcId="{92727D7B-26A9-422A-98EE-1BCB90172592}" destId="{7D9869DC-DF57-4D94-B314-56F5C6FFD62D}" srcOrd="0" destOrd="0" presId="urn:microsoft.com/office/officeart/2005/8/layout/chevron1"/>
    <dgm:cxn modelId="{7868A10D-5D35-4000-B3FD-01F9115BF8DA}" type="presParOf" srcId="{92727D7B-26A9-422A-98EE-1BCB90172592}" destId="{71C1F2B3-255C-4F57-9F5C-491ACD1E4D46}" srcOrd="1" destOrd="0" presId="urn:microsoft.com/office/officeart/2005/8/layout/chevron1"/>
    <dgm:cxn modelId="{9FEA5AE2-26D1-48C1-8AA3-869F6799DEC0}" type="presParOf" srcId="{92727D7B-26A9-422A-98EE-1BCB90172592}" destId="{934DCD4E-3EEA-4D3E-AEDE-9C0D3D71689B}" srcOrd="2" destOrd="0" presId="urn:microsoft.com/office/officeart/2005/8/layout/chevron1"/>
    <dgm:cxn modelId="{B7B577A8-DBC4-478D-83C4-4A9603A75AF5}" type="presParOf" srcId="{92727D7B-26A9-422A-98EE-1BCB90172592}" destId="{B992AC38-00C6-48D8-BFE9-0F4290DFC1FD}" srcOrd="3" destOrd="0" presId="urn:microsoft.com/office/officeart/2005/8/layout/chevron1"/>
    <dgm:cxn modelId="{BE3052BF-E76E-4D74-83AE-48041DE7347F}" type="presParOf" srcId="{92727D7B-26A9-422A-98EE-1BCB90172592}" destId="{8D804FB2-6B3C-4129-A9FC-614B1BFCCEF4}" srcOrd="4" destOrd="0" presId="urn:microsoft.com/office/officeart/2005/8/layout/chevron1"/>
    <dgm:cxn modelId="{C4394752-716E-4C56-BA5E-4B5CDE881684}" type="presParOf" srcId="{92727D7B-26A9-422A-98EE-1BCB90172592}" destId="{5A6216D9-0DAA-442E-9143-56E8361A5004}" srcOrd="5" destOrd="0" presId="urn:microsoft.com/office/officeart/2005/8/layout/chevron1"/>
    <dgm:cxn modelId="{E9AD1209-21D3-4D61-9BC6-68C6A59D4E98}" type="presParOf" srcId="{92727D7B-26A9-422A-98EE-1BCB90172592}" destId="{7ACDBFFF-A5D3-4265-868A-D3C53D5CD220}" srcOrd="6" destOrd="0" presId="urn:microsoft.com/office/officeart/2005/8/layout/chevron1"/>
    <dgm:cxn modelId="{7A48AE8E-2524-4EDF-8415-5FFDD6522C5C}" type="presParOf" srcId="{92727D7B-26A9-422A-98EE-1BCB90172592}" destId="{72D656E7-A79F-4B65-9DFA-2E8DC41A1E9A}" srcOrd="7" destOrd="0" presId="urn:microsoft.com/office/officeart/2005/8/layout/chevron1"/>
    <dgm:cxn modelId="{3A0334F4-988B-4CF0-8ACB-ABF4F23AFCA5}" type="presParOf" srcId="{92727D7B-26A9-422A-98EE-1BCB90172592}" destId="{30BC7D6B-88CB-42E8-9D03-88B4AC94070F}" srcOrd="8" destOrd="0" presId="urn:microsoft.com/office/officeart/2005/8/layout/chevron1"/>
    <dgm:cxn modelId="{51F63411-EA28-41FC-AD80-7745B4F95660}" type="presParOf" srcId="{92727D7B-26A9-422A-98EE-1BCB90172592}" destId="{4DDF581E-79FB-4C31-88A9-E491E7BCDE04}" srcOrd="9" destOrd="0" presId="urn:microsoft.com/office/officeart/2005/8/layout/chevron1"/>
    <dgm:cxn modelId="{CBEC48E5-156D-4287-A298-C4F0B0BDEF2D}"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682BBD82-85F0-4EC1-8658-82EA28473B41}" type="presOf" srcId="{7CD75FE9-1F1C-4F87-B95D-0592BFC44A26}" destId="{8D804FB2-6B3C-4129-A9FC-614B1BFCCEF4}" srcOrd="0" destOrd="0" presId="urn:microsoft.com/office/officeart/2005/8/layout/chevron1"/>
    <dgm:cxn modelId="{5256308C-05D6-4FB1-913C-AE3744284AF7}" type="presOf" srcId="{52098ADB-467A-4394-B8CE-3846EFD5D254}" destId="{7D9869DC-DF57-4D94-B314-56F5C6FFD62D}" srcOrd="0" destOrd="0" presId="urn:microsoft.com/office/officeart/2005/8/layout/chevron1"/>
    <dgm:cxn modelId="{19F35022-CF05-4343-83AD-3F7E9F9B17BD}" type="presOf" srcId="{3B425B35-30F5-4695-A495-8AC44F89E387}" destId="{DD743796-90FE-4F08-B966-14BAB1C099DB}" srcOrd="0" destOrd="0" presId="urn:microsoft.com/office/officeart/2005/8/layout/chevron1"/>
    <dgm:cxn modelId="{CD87E80F-ADE4-4374-84B5-4AEB5B7296B4}" type="presOf" srcId="{8C73FABB-ED5C-4B3A-BDA8-A64956802ABB}" destId="{7ACDBFFF-A5D3-4265-868A-D3C53D5CD220}"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BB739F79-0F21-4EF2-ABAB-90D23057E658}" type="presOf" srcId="{993D6CF7-5A7D-4764-B8BA-A16D2DAAF893}" destId="{934DCD4E-3EEA-4D3E-AEDE-9C0D3D71689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CC5B0208-8358-469D-BF39-A760F5A6F6B6}" type="presOf" srcId="{0347A9F2-17BF-4D46-9644-C91844C7C093}" destId="{92727D7B-26A9-422A-98EE-1BCB90172592}" srcOrd="0" destOrd="0" presId="urn:microsoft.com/office/officeart/2005/8/layout/chevron1"/>
    <dgm:cxn modelId="{80FDAD70-4CB7-4AF0-9CF4-C498F9D14DC5}" type="presOf" srcId="{F96D5E1D-13D0-43EF-ACF6-B1E7434DBDE8}" destId="{30BC7D6B-88CB-42E8-9D03-88B4AC94070F}"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6B8E4DA0-32FA-423B-92BC-9021A74F1209}" type="presParOf" srcId="{92727D7B-26A9-422A-98EE-1BCB90172592}" destId="{7D9869DC-DF57-4D94-B314-56F5C6FFD62D}" srcOrd="0" destOrd="0" presId="urn:microsoft.com/office/officeart/2005/8/layout/chevron1"/>
    <dgm:cxn modelId="{083244BD-7683-4EDA-B9B9-D243C8E3A016}" type="presParOf" srcId="{92727D7B-26A9-422A-98EE-1BCB90172592}" destId="{71C1F2B3-255C-4F57-9F5C-491ACD1E4D46}" srcOrd="1" destOrd="0" presId="urn:microsoft.com/office/officeart/2005/8/layout/chevron1"/>
    <dgm:cxn modelId="{3319CA12-C26C-4C27-8060-9A155BCDAC4C}" type="presParOf" srcId="{92727D7B-26A9-422A-98EE-1BCB90172592}" destId="{934DCD4E-3EEA-4D3E-AEDE-9C0D3D71689B}" srcOrd="2" destOrd="0" presId="urn:microsoft.com/office/officeart/2005/8/layout/chevron1"/>
    <dgm:cxn modelId="{F3B4B572-FFA4-4CE3-A039-A6534B95AD70}" type="presParOf" srcId="{92727D7B-26A9-422A-98EE-1BCB90172592}" destId="{B992AC38-00C6-48D8-BFE9-0F4290DFC1FD}" srcOrd="3" destOrd="0" presId="urn:microsoft.com/office/officeart/2005/8/layout/chevron1"/>
    <dgm:cxn modelId="{028264E5-130F-40D2-A3D3-AAA36AB91FEE}" type="presParOf" srcId="{92727D7B-26A9-422A-98EE-1BCB90172592}" destId="{8D804FB2-6B3C-4129-A9FC-614B1BFCCEF4}" srcOrd="4" destOrd="0" presId="urn:microsoft.com/office/officeart/2005/8/layout/chevron1"/>
    <dgm:cxn modelId="{CBD5B518-F8E2-4CA1-B5B6-154848A1F11B}" type="presParOf" srcId="{92727D7B-26A9-422A-98EE-1BCB90172592}" destId="{5A6216D9-0DAA-442E-9143-56E8361A5004}" srcOrd="5" destOrd="0" presId="urn:microsoft.com/office/officeart/2005/8/layout/chevron1"/>
    <dgm:cxn modelId="{FE806353-A4EE-473B-A072-D504EA66DEE2}" type="presParOf" srcId="{92727D7B-26A9-422A-98EE-1BCB90172592}" destId="{7ACDBFFF-A5D3-4265-868A-D3C53D5CD220}" srcOrd="6" destOrd="0" presId="urn:microsoft.com/office/officeart/2005/8/layout/chevron1"/>
    <dgm:cxn modelId="{E345610D-C274-4C51-BEB8-8E81A66190F3}" type="presParOf" srcId="{92727D7B-26A9-422A-98EE-1BCB90172592}" destId="{72D656E7-A79F-4B65-9DFA-2E8DC41A1E9A}" srcOrd="7" destOrd="0" presId="urn:microsoft.com/office/officeart/2005/8/layout/chevron1"/>
    <dgm:cxn modelId="{B47A334D-8390-422C-91CC-F7EE64E7132B}" type="presParOf" srcId="{92727D7B-26A9-422A-98EE-1BCB90172592}" destId="{30BC7D6B-88CB-42E8-9D03-88B4AC94070F}" srcOrd="8" destOrd="0" presId="urn:microsoft.com/office/officeart/2005/8/layout/chevron1"/>
    <dgm:cxn modelId="{9C5EB0E7-1230-4F36-8ABB-94C9CFBE299C}" type="presParOf" srcId="{92727D7B-26A9-422A-98EE-1BCB90172592}" destId="{4DDF581E-79FB-4C31-88A9-E491E7BCDE04}" srcOrd="9" destOrd="0" presId="urn:microsoft.com/office/officeart/2005/8/layout/chevron1"/>
    <dgm:cxn modelId="{F862E494-96CE-4295-911A-CA63A8AB95B7}"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1618AE30-C819-4F4D-A299-6DCF7743D7B9}" type="presOf" srcId="{8C73FABB-ED5C-4B3A-BDA8-A64956802ABB}" destId="{7ACDBFFF-A5D3-4265-868A-D3C53D5CD220}" srcOrd="0" destOrd="0" presId="urn:microsoft.com/office/officeart/2005/8/layout/chevron1"/>
    <dgm:cxn modelId="{2CDCF1B4-10E4-4928-A9B5-C515CF4336D0}" type="presOf" srcId="{0347A9F2-17BF-4D46-9644-C91844C7C093}" destId="{92727D7B-26A9-422A-98EE-1BCB90172592}"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D755F18C-B389-47F2-B93E-D51075494111}"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03E43A60-B7B3-42AA-BED6-E3648A82443A}" type="presOf" srcId="{993D6CF7-5A7D-4764-B8BA-A16D2DAAF893}" destId="{934DCD4E-3EEA-4D3E-AEDE-9C0D3D71689B}" srcOrd="0" destOrd="0" presId="urn:microsoft.com/office/officeart/2005/8/layout/chevron1"/>
    <dgm:cxn modelId="{044FC321-46B0-4744-AD55-F925977F22C6}" type="presOf" srcId="{52098ADB-467A-4394-B8CE-3846EFD5D254}" destId="{7D9869DC-DF57-4D94-B314-56F5C6FFD62D}"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42A559E7-5CA3-486C-BD81-FDE6E49BEA8E}"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A7C3BFDD-9660-45E6-9690-AB2F7CA8B760}" type="presOf" srcId="{7CD75FE9-1F1C-4F87-B95D-0592BFC44A26}" destId="{8D804FB2-6B3C-4129-A9FC-614B1BFCCEF4}"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FC2684D2-0E83-4525-B271-79178A865B5C}" type="presParOf" srcId="{92727D7B-26A9-422A-98EE-1BCB90172592}" destId="{7D9869DC-DF57-4D94-B314-56F5C6FFD62D}" srcOrd="0" destOrd="0" presId="urn:microsoft.com/office/officeart/2005/8/layout/chevron1"/>
    <dgm:cxn modelId="{FF5B068B-1190-4326-9376-77E701B3D044}" type="presParOf" srcId="{92727D7B-26A9-422A-98EE-1BCB90172592}" destId="{71C1F2B3-255C-4F57-9F5C-491ACD1E4D46}" srcOrd="1" destOrd="0" presId="urn:microsoft.com/office/officeart/2005/8/layout/chevron1"/>
    <dgm:cxn modelId="{421D2778-7E07-4720-A456-E2FB360ACCDA}" type="presParOf" srcId="{92727D7B-26A9-422A-98EE-1BCB90172592}" destId="{934DCD4E-3EEA-4D3E-AEDE-9C0D3D71689B}" srcOrd="2" destOrd="0" presId="urn:microsoft.com/office/officeart/2005/8/layout/chevron1"/>
    <dgm:cxn modelId="{8A745776-C6D6-4C4A-AC28-69AD3EAEE436}" type="presParOf" srcId="{92727D7B-26A9-422A-98EE-1BCB90172592}" destId="{B992AC38-00C6-48D8-BFE9-0F4290DFC1FD}" srcOrd="3" destOrd="0" presId="urn:microsoft.com/office/officeart/2005/8/layout/chevron1"/>
    <dgm:cxn modelId="{F4B52442-E7B5-415E-8701-620342B2EDF8}" type="presParOf" srcId="{92727D7B-26A9-422A-98EE-1BCB90172592}" destId="{8D804FB2-6B3C-4129-A9FC-614B1BFCCEF4}" srcOrd="4" destOrd="0" presId="urn:microsoft.com/office/officeart/2005/8/layout/chevron1"/>
    <dgm:cxn modelId="{031A5181-112A-4B88-8A7B-01D537884AC9}" type="presParOf" srcId="{92727D7B-26A9-422A-98EE-1BCB90172592}" destId="{5A6216D9-0DAA-442E-9143-56E8361A5004}" srcOrd="5" destOrd="0" presId="urn:microsoft.com/office/officeart/2005/8/layout/chevron1"/>
    <dgm:cxn modelId="{61AA5FA3-B763-4FB3-9D65-A1CB61BD0A7C}" type="presParOf" srcId="{92727D7B-26A9-422A-98EE-1BCB90172592}" destId="{7ACDBFFF-A5D3-4265-868A-D3C53D5CD220}" srcOrd="6" destOrd="0" presId="urn:microsoft.com/office/officeart/2005/8/layout/chevron1"/>
    <dgm:cxn modelId="{3182C744-9096-4BF4-ACF2-BB0AEE1A8B6F}" type="presParOf" srcId="{92727D7B-26A9-422A-98EE-1BCB90172592}" destId="{72D656E7-A79F-4B65-9DFA-2E8DC41A1E9A}" srcOrd="7" destOrd="0" presId="urn:microsoft.com/office/officeart/2005/8/layout/chevron1"/>
    <dgm:cxn modelId="{93D704E9-2CC7-4519-8727-60E5387AAE18}" type="presParOf" srcId="{92727D7B-26A9-422A-98EE-1BCB90172592}" destId="{30BC7D6B-88CB-42E8-9D03-88B4AC94070F}" srcOrd="8" destOrd="0" presId="urn:microsoft.com/office/officeart/2005/8/layout/chevron1"/>
    <dgm:cxn modelId="{5EFD0838-B582-4C7A-9471-710E78B13B80}" type="presParOf" srcId="{92727D7B-26A9-422A-98EE-1BCB90172592}" destId="{4DDF581E-79FB-4C31-88A9-E491E7BCDE04}" srcOrd="9" destOrd="0" presId="urn:microsoft.com/office/officeart/2005/8/layout/chevron1"/>
    <dgm:cxn modelId="{4396F51F-7841-4660-B960-BF25173D6B49}"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1C639CE7-F13B-494B-8E41-0A22E9022958}" type="presOf" srcId="{F96D5E1D-13D0-43EF-ACF6-B1E7434DBDE8}" destId="{30BC7D6B-88CB-42E8-9D03-88B4AC94070F}"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6054F2A1-CF97-4060-9C66-FA964797F97C}" type="presOf" srcId="{52098ADB-467A-4394-B8CE-3846EFD5D254}" destId="{7D9869DC-DF57-4D94-B314-56F5C6FFD62D}" srcOrd="0" destOrd="0" presId="urn:microsoft.com/office/officeart/2005/8/layout/chevron1"/>
    <dgm:cxn modelId="{14337BB7-A294-4D6A-87AA-F937C5B6BB71}" type="presOf" srcId="{993D6CF7-5A7D-4764-B8BA-A16D2DAAF893}" destId="{934DCD4E-3EEA-4D3E-AEDE-9C0D3D71689B}" srcOrd="0" destOrd="0" presId="urn:microsoft.com/office/officeart/2005/8/layout/chevron1"/>
    <dgm:cxn modelId="{EE4AF338-1CE8-475C-AF79-821229DC0B9D}"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58553DFE-058D-441F-AA1A-BBB52120D8E1}"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0773C459-24B7-41BC-A19F-FA71A2258847}" type="presOf" srcId="{0347A9F2-17BF-4D46-9644-C91844C7C093}" destId="{92727D7B-26A9-422A-98EE-1BCB90172592}" srcOrd="0" destOrd="0" presId="urn:microsoft.com/office/officeart/2005/8/layout/chevron1"/>
    <dgm:cxn modelId="{90A57514-ACC1-4223-A8E2-98A24E68A0E8}"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3C58BC62-2212-4EA4-8E1E-ED2ADFCE2427}" type="presParOf" srcId="{92727D7B-26A9-422A-98EE-1BCB90172592}" destId="{7D9869DC-DF57-4D94-B314-56F5C6FFD62D}" srcOrd="0" destOrd="0" presId="urn:microsoft.com/office/officeart/2005/8/layout/chevron1"/>
    <dgm:cxn modelId="{0974485B-96C9-494F-92A2-5B2DC8DC9998}" type="presParOf" srcId="{92727D7B-26A9-422A-98EE-1BCB90172592}" destId="{71C1F2B3-255C-4F57-9F5C-491ACD1E4D46}" srcOrd="1" destOrd="0" presId="urn:microsoft.com/office/officeart/2005/8/layout/chevron1"/>
    <dgm:cxn modelId="{FE63CEEE-A09F-4A9A-8B6B-28EFCD21B548}" type="presParOf" srcId="{92727D7B-26A9-422A-98EE-1BCB90172592}" destId="{934DCD4E-3EEA-4D3E-AEDE-9C0D3D71689B}" srcOrd="2" destOrd="0" presId="urn:microsoft.com/office/officeart/2005/8/layout/chevron1"/>
    <dgm:cxn modelId="{D2657C7D-8A1F-448E-AD90-3318FA8ABE07}" type="presParOf" srcId="{92727D7B-26A9-422A-98EE-1BCB90172592}" destId="{B992AC38-00C6-48D8-BFE9-0F4290DFC1FD}" srcOrd="3" destOrd="0" presId="urn:microsoft.com/office/officeart/2005/8/layout/chevron1"/>
    <dgm:cxn modelId="{E7C028F9-10D5-4DF3-84D8-8E110423D402}" type="presParOf" srcId="{92727D7B-26A9-422A-98EE-1BCB90172592}" destId="{8D804FB2-6B3C-4129-A9FC-614B1BFCCEF4}" srcOrd="4" destOrd="0" presId="urn:microsoft.com/office/officeart/2005/8/layout/chevron1"/>
    <dgm:cxn modelId="{F63A26D6-E998-49F2-83B5-5D9AB2F777C8}" type="presParOf" srcId="{92727D7B-26A9-422A-98EE-1BCB90172592}" destId="{5A6216D9-0DAA-442E-9143-56E8361A5004}" srcOrd="5" destOrd="0" presId="urn:microsoft.com/office/officeart/2005/8/layout/chevron1"/>
    <dgm:cxn modelId="{5C396005-86B4-4464-A814-9B4CDF76AFB3}" type="presParOf" srcId="{92727D7B-26A9-422A-98EE-1BCB90172592}" destId="{7ACDBFFF-A5D3-4265-868A-D3C53D5CD220}" srcOrd="6" destOrd="0" presId="urn:microsoft.com/office/officeart/2005/8/layout/chevron1"/>
    <dgm:cxn modelId="{6CD449AF-3B44-491E-89F2-8B5F7BE89979}" type="presParOf" srcId="{92727D7B-26A9-422A-98EE-1BCB90172592}" destId="{72D656E7-A79F-4B65-9DFA-2E8DC41A1E9A}" srcOrd="7" destOrd="0" presId="urn:microsoft.com/office/officeart/2005/8/layout/chevron1"/>
    <dgm:cxn modelId="{100B7B75-45AA-425A-B206-27D358A0B3A9}" type="presParOf" srcId="{92727D7B-26A9-422A-98EE-1BCB90172592}" destId="{30BC7D6B-88CB-42E8-9D03-88B4AC94070F}" srcOrd="8" destOrd="0" presId="urn:microsoft.com/office/officeart/2005/8/layout/chevron1"/>
    <dgm:cxn modelId="{BFB1225F-605D-4067-8A74-BC025667A981}" type="presParOf" srcId="{92727D7B-26A9-422A-98EE-1BCB90172592}" destId="{4DDF581E-79FB-4C31-88A9-E491E7BCDE04}" srcOrd="9" destOrd="0" presId="urn:microsoft.com/office/officeart/2005/8/layout/chevron1"/>
    <dgm:cxn modelId="{07D52612-2C3C-494F-A2AB-11A875552287}"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82AAA234-528C-4E98-A34A-C105C39D6168}" type="presOf" srcId="{7CD75FE9-1F1C-4F87-B95D-0592BFC44A26}" destId="{8D804FB2-6B3C-4129-A9FC-614B1BFCCEF4}" srcOrd="0" destOrd="0" presId="urn:microsoft.com/office/officeart/2005/8/layout/chevron1"/>
    <dgm:cxn modelId="{B13450EB-5E15-4449-9C8E-2C445B3F254C}" type="presOf" srcId="{8C73FABB-ED5C-4B3A-BDA8-A64956802ABB}" destId="{7ACDBFFF-A5D3-4265-868A-D3C53D5CD220}" srcOrd="0" destOrd="0" presId="urn:microsoft.com/office/officeart/2005/8/layout/chevron1"/>
    <dgm:cxn modelId="{F1E79DB8-5AD4-43BE-BC96-A266D7D7F075}"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4141AA34-B464-4499-8F70-195ACDAD0428}" type="presOf" srcId="{3B425B35-30F5-4695-A495-8AC44F89E387}" destId="{DD743796-90FE-4F08-B966-14BAB1C099DB}" srcOrd="0" destOrd="0" presId="urn:microsoft.com/office/officeart/2005/8/layout/chevron1"/>
    <dgm:cxn modelId="{1F2E4687-7B94-4C67-8A39-67576CBACC1B}" type="presOf" srcId="{993D6CF7-5A7D-4764-B8BA-A16D2DAAF893}" destId="{934DCD4E-3EEA-4D3E-AEDE-9C0D3D71689B}" srcOrd="0" destOrd="0" presId="urn:microsoft.com/office/officeart/2005/8/layout/chevron1"/>
    <dgm:cxn modelId="{4373E36F-6D01-4233-9819-E2262B530AFF}" type="presOf" srcId="{52098ADB-467A-4394-B8CE-3846EFD5D254}" destId="{7D9869DC-DF57-4D94-B314-56F5C6FFD62D}"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8CC679C6-F1E3-4309-BAE6-A466CCACEE5B}" type="presOf" srcId="{0347A9F2-17BF-4D46-9644-C91844C7C093}" destId="{92727D7B-26A9-422A-98EE-1BCB90172592}"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EDFF30BB-D414-4DD0-9CB6-28901BE5A88D}" type="presParOf" srcId="{92727D7B-26A9-422A-98EE-1BCB90172592}" destId="{7D9869DC-DF57-4D94-B314-56F5C6FFD62D}" srcOrd="0" destOrd="0" presId="urn:microsoft.com/office/officeart/2005/8/layout/chevron1"/>
    <dgm:cxn modelId="{EF75E22D-E5CD-4DB0-9DE8-985B7311D479}" type="presParOf" srcId="{92727D7B-26A9-422A-98EE-1BCB90172592}" destId="{71C1F2B3-255C-4F57-9F5C-491ACD1E4D46}" srcOrd="1" destOrd="0" presId="urn:microsoft.com/office/officeart/2005/8/layout/chevron1"/>
    <dgm:cxn modelId="{AD2C9337-8319-4AFC-9BB8-C3D2F546F34F}" type="presParOf" srcId="{92727D7B-26A9-422A-98EE-1BCB90172592}" destId="{934DCD4E-3EEA-4D3E-AEDE-9C0D3D71689B}" srcOrd="2" destOrd="0" presId="urn:microsoft.com/office/officeart/2005/8/layout/chevron1"/>
    <dgm:cxn modelId="{7ED98552-D81A-4004-B6AC-B89876BFFDF7}" type="presParOf" srcId="{92727D7B-26A9-422A-98EE-1BCB90172592}" destId="{B992AC38-00C6-48D8-BFE9-0F4290DFC1FD}" srcOrd="3" destOrd="0" presId="urn:microsoft.com/office/officeart/2005/8/layout/chevron1"/>
    <dgm:cxn modelId="{BBA2F6C6-B9F8-4A66-8B1C-CE378D4F9593}" type="presParOf" srcId="{92727D7B-26A9-422A-98EE-1BCB90172592}" destId="{8D804FB2-6B3C-4129-A9FC-614B1BFCCEF4}" srcOrd="4" destOrd="0" presId="urn:microsoft.com/office/officeart/2005/8/layout/chevron1"/>
    <dgm:cxn modelId="{5476D816-1739-4FC3-A7A3-E9DDB7308A2F}" type="presParOf" srcId="{92727D7B-26A9-422A-98EE-1BCB90172592}" destId="{5A6216D9-0DAA-442E-9143-56E8361A5004}" srcOrd="5" destOrd="0" presId="urn:microsoft.com/office/officeart/2005/8/layout/chevron1"/>
    <dgm:cxn modelId="{24D4AD32-C025-4E93-A257-F4E6873D8E81}" type="presParOf" srcId="{92727D7B-26A9-422A-98EE-1BCB90172592}" destId="{7ACDBFFF-A5D3-4265-868A-D3C53D5CD220}" srcOrd="6" destOrd="0" presId="urn:microsoft.com/office/officeart/2005/8/layout/chevron1"/>
    <dgm:cxn modelId="{E6BEA8A9-0EE2-472C-A19C-5EA439A3A99A}" type="presParOf" srcId="{92727D7B-26A9-422A-98EE-1BCB90172592}" destId="{72D656E7-A79F-4B65-9DFA-2E8DC41A1E9A}" srcOrd="7" destOrd="0" presId="urn:microsoft.com/office/officeart/2005/8/layout/chevron1"/>
    <dgm:cxn modelId="{657FC30C-CFA3-42AC-B311-712CC737B462}" type="presParOf" srcId="{92727D7B-26A9-422A-98EE-1BCB90172592}" destId="{30BC7D6B-88CB-42E8-9D03-88B4AC94070F}" srcOrd="8" destOrd="0" presId="urn:microsoft.com/office/officeart/2005/8/layout/chevron1"/>
    <dgm:cxn modelId="{9C80DA5F-5E88-4E5A-AE99-D1FAE2BA44E3}" type="presParOf" srcId="{92727D7B-26A9-422A-98EE-1BCB90172592}" destId="{4DDF581E-79FB-4C31-88A9-E491E7BCDE04}" srcOrd="9" destOrd="0" presId="urn:microsoft.com/office/officeart/2005/8/layout/chevron1"/>
    <dgm:cxn modelId="{11E422C5-5E4F-4E4E-A82C-6373AEA9FB69}"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76298A23-F66E-4BC4-9911-0D8326B42F20}" type="presOf" srcId="{52098ADB-467A-4394-B8CE-3846EFD5D254}" destId="{7D9869DC-DF57-4D94-B314-56F5C6FFD62D}" srcOrd="0" destOrd="0" presId="urn:microsoft.com/office/officeart/2005/8/layout/chevron1"/>
    <dgm:cxn modelId="{89EC738A-33D6-47CA-B3AC-04EBBB688BAC}" type="presOf" srcId="{F96D5E1D-13D0-43EF-ACF6-B1E7434DBDE8}" destId="{30BC7D6B-88CB-42E8-9D03-88B4AC94070F}" srcOrd="0" destOrd="0" presId="urn:microsoft.com/office/officeart/2005/8/layout/chevron1"/>
    <dgm:cxn modelId="{1C7F5BB7-158F-476A-802E-BE2E82C34E59}" type="presOf" srcId="{993D6CF7-5A7D-4764-B8BA-A16D2DAAF893}" destId="{934DCD4E-3EEA-4D3E-AEDE-9C0D3D71689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11A6FC59-1533-454A-81B7-FC1BC310FFD8}" type="presOf" srcId="{7CD75FE9-1F1C-4F87-B95D-0592BFC44A26}" destId="{8D804FB2-6B3C-4129-A9FC-614B1BFCCEF4}" srcOrd="0" destOrd="0" presId="urn:microsoft.com/office/officeart/2005/8/layout/chevron1"/>
    <dgm:cxn modelId="{CFD959A5-107B-475F-8BB7-8C1D8D78D07D}" type="presOf" srcId="{3B425B35-30F5-4695-A495-8AC44F89E387}" destId="{DD743796-90FE-4F08-B966-14BAB1C099DB}" srcOrd="0" destOrd="0" presId="urn:microsoft.com/office/officeart/2005/8/layout/chevron1"/>
    <dgm:cxn modelId="{6D51676B-0135-4A5F-97A1-F528A3F5AE77}" type="presOf" srcId="{0347A9F2-17BF-4D46-9644-C91844C7C093}" destId="{92727D7B-26A9-422A-98EE-1BCB90172592}"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F6DE2520-B221-402C-9470-5BD14606452D}" type="presOf" srcId="{8C73FABB-ED5C-4B3A-BDA8-A64956802ABB}" destId="{7ACDBFFF-A5D3-4265-868A-D3C53D5CD220}"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45B29AAA-8A16-4325-845F-7D4D83B0AFA0}" type="presParOf" srcId="{92727D7B-26A9-422A-98EE-1BCB90172592}" destId="{7D9869DC-DF57-4D94-B314-56F5C6FFD62D}" srcOrd="0" destOrd="0" presId="urn:microsoft.com/office/officeart/2005/8/layout/chevron1"/>
    <dgm:cxn modelId="{A6FE37EC-8D5C-40C4-B8BD-0C7879B661A7}" type="presParOf" srcId="{92727D7B-26A9-422A-98EE-1BCB90172592}" destId="{71C1F2B3-255C-4F57-9F5C-491ACD1E4D46}" srcOrd="1" destOrd="0" presId="urn:microsoft.com/office/officeart/2005/8/layout/chevron1"/>
    <dgm:cxn modelId="{C3B038B7-F163-43F7-BCAB-8CD9F5DC7483}" type="presParOf" srcId="{92727D7B-26A9-422A-98EE-1BCB90172592}" destId="{934DCD4E-3EEA-4D3E-AEDE-9C0D3D71689B}" srcOrd="2" destOrd="0" presId="urn:microsoft.com/office/officeart/2005/8/layout/chevron1"/>
    <dgm:cxn modelId="{CA4F3688-59F4-4421-AA0C-57B53F814916}" type="presParOf" srcId="{92727D7B-26A9-422A-98EE-1BCB90172592}" destId="{B992AC38-00C6-48D8-BFE9-0F4290DFC1FD}" srcOrd="3" destOrd="0" presId="urn:microsoft.com/office/officeart/2005/8/layout/chevron1"/>
    <dgm:cxn modelId="{3F8D9DFC-0459-4F00-9F93-DCC1F41244A7}" type="presParOf" srcId="{92727D7B-26A9-422A-98EE-1BCB90172592}" destId="{8D804FB2-6B3C-4129-A9FC-614B1BFCCEF4}" srcOrd="4" destOrd="0" presId="urn:microsoft.com/office/officeart/2005/8/layout/chevron1"/>
    <dgm:cxn modelId="{BC715800-5746-4AEB-94DA-DBE4F7C22475}" type="presParOf" srcId="{92727D7B-26A9-422A-98EE-1BCB90172592}" destId="{5A6216D9-0DAA-442E-9143-56E8361A5004}" srcOrd="5" destOrd="0" presId="urn:microsoft.com/office/officeart/2005/8/layout/chevron1"/>
    <dgm:cxn modelId="{2BB624AC-CD76-4D0B-86BF-54774EE52B00}" type="presParOf" srcId="{92727D7B-26A9-422A-98EE-1BCB90172592}" destId="{7ACDBFFF-A5D3-4265-868A-D3C53D5CD220}" srcOrd="6" destOrd="0" presId="urn:microsoft.com/office/officeart/2005/8/layout/chevron1"/>
    <dgm:cxn modelId="{49738901-5718-4059-9D94-6459F4DCD705}" type="presParOf" srcId="{92727D7B-26A9-422A-98EE-1BCB90172592}" destId="{72D656E7-A79F-4B65-9DFA-2E8DC41A1E9A}" srcOrd="7" destOrd="0" presId="urn:microsoft.com/office/officeart/2005/8/layout/chevron1"/>
    <dgm:cxn modelId="{C81E5AD7-A4A2-47FF-8E06-5E6CB3BB6ECE}" type="presParOf" srcId="{92727D7B-26A9-422A-98EE-1BCB90172592}" destId="{30BC7D6B-88CB-42E8-9D03-88B4AC94070F}" srcOrd="8" destOrd="0" presId="urn:microsoft.com/office/officeart/2005/8/layout/chevron1"/>
    <dgm:cxn modelId="{D5A57AE2-794F-49D8-AD87-20958B5897EC}" type="presParOf" srcId="{92727D7B-26A9-422A-98EE-1BCB90172592}" destId="{4DDF581E-79FB-4C31-88A9-E491E7BCDE04}" srcOrd="9" destOrd="0" presId="urn:microsoft.com/office/officeart/2005/8/layout/chevron1"/>
    <dgm:cxn modelId="{CCE12AC1-1031-49DC-B775-2208386C18BE}"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F4C4D155-932F-4CB3-8A89-3087ADB4F8E8}" type="presOf" srcId="{3B425B35-30F5-4695-A495-8AC44F89E387}" destId="{DD743796-90FE-4F08-B966-14BAB1C099DB}" srcOrd="0" destOrd="0" presId="urn:microsoft.com/office/officeart/2005/8/layout/chevron1"/>
    <dgm:cxn modelId="{1B17E49F-61CB-4F1C-879D-CDD7B8F24C7D}" type="presOf" srcId="{F96D5E1D-13D0-43EF-ACF6-B1E7434DBDE8}" destId="{30BC7D6B-88CB-42E8-9D03-88B4AC94070F}" srcOrd="0" destOrd="0" presId="urn:microsoft.com/office/officeart/2005/8/layout/chevron1"/>
    <dgm:cxn modelId="{2FEF4960-0269-405C-8D15-BDE136A1AAA3}"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2D952A2D-06A8-4D3B-950F-572969ED443D}" type="presOf" srcId="{52098ADB-467A-4394-B8CE-3846EFD5D254}" destId="{7D9869DC-DF57-4D94-B314-56F5C6FFD62D}"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474E61A3-B70B-4252-AE5D-9105F35414BD}" type="presOf" srcId="{0347A9F2-17BF-4D46-9644-C91844C7C093}" destId="{92727D7B-26A9-422A-98EE-1BCB90172592}" srcOrd="0" destOrd="0" presId="urn:microsoft.com/office/officeart/2005/8/layout/chevron1"/>
    <dgm:cxn modelId="{26AA84EC-D477-448C-8BF3-CD21822153AA}" type="presOf" srcId="{8C73FABB-ED5C-4B3A-BDA8-A64956802ABB}" destId="{7ACDBFFF-A5D3-4265-868A-D3C53D5CD220}" srcOrd="0" destOrd="0" presId="urn:microsoft.com/office/officeart/2005/8/layout/chevron1"/>
    <dgm:cxn modelId="{6CBBB954-5826-4CE0-BCAA-E99427FF41E7}"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FE3E27FF-A52D-45EA-9B9B-6ACB8002911E}" type="presParOf" srcId="{92727D7B-26A9-422A-98EE-1BCB90172592}" destId="{7D9869DC-DF57-4D94-B314-56F5C6FFD62D}" srcOrd="0" destOrd="0" presId="urn:microsoft.com/office/officeart/2005/8/layout/chevron1"/>
    <dgm:cxn modelId="{F61157FA-3DFD-4C40-BB16-49F9158EE8DB}" type="presParOf" srcId="{92727D7B-26A9-422A-98EE-1BCB90172592}" destId="{71C1F2B3-255C-4F57-9F5C-491ACD1E4D46}" srcOrd="1" destOrd="0" presId="urn:microsoft.com/office/officeart/2005/8/layout/chevron1"/>
    <dgm:cxn modelId="{B63E489F-037D-406C-A987-BECD5A23FEAE}" type="presParOf" srcId="{92727D7B-26A9-422A-98EE-1BCB90172592}" destId="{934DCD4E-3EEA-4D3E-AEDE-9C0D3D71689B}" srcOrd="2" destOrd="0" presId="urn:microsoft.com/office/officeart/2005/8/layout/chevron1"/>
    <dgm:cxn modelId="{08FFD173-4418-46DC-821F-7EAFCF488F18}" type="presParOf" srcId="{92727D7B-26A9-422A-98EE-1BCB90172592}" destId="{B992AC38-00C6-48D8-BFE9-0F4290DFC1FD}" srcOrd="3" destOrd="0" presId="urn:microsoft.com/office/officeart/2005/8/layout/chevron1"/>
    <dgm:cxn modelId="{F5BB19A4-45D9-4B53-B1D9-93920596812A}" type="presParOf" srcId="{92727D7B-26A9-422A-98EE-1BCB90172592}" destId="{8D804FB2-6B3C-4129-A9FC-614B1BFCCEF4}" srcOrd="4" destOrd="0" presId="urn:microsoft.com/office/officeart/2005/8/layout/chevron1"/>
    <dgm:cxn modelId="{FD8EC99D-CF1F-4D29-B00D-F15061D39BFC}" type="presParOf" srcId="{92727D7B-26A9-422A-98EE-1BCB90172592}" destId="{5A6216D9-0DAA-442E-9143-56E8361A5004}" srcOrd="5" destOrd="0" presId="urn:microsoft.com/office/officeart/2005/8/layout/chevron1"/>
    <dgm:cxn modelId="{E76E4E83-727C-4D23-8364-B7014D903694}" type="presParOf" srcId="{92727D7B-26A9-422A-98EE-1BCB90172592}" destId="{7ACDBFFF-A5D3-4265-868A-D3C53D5CD220}" srcOrd="6" destOrd="0" presId="urn:microsoft.com/office/officeart/2005/8/layout/chevron1"/>
    <dgm:cxn modelId="{DB89CEEF-637C-4A5E-8975-E8175D8144B1}" type="presParOf" srcId="{92727D7B-26A9-422A-98EE-1BCB90172592}" destId="{72D656E7-A79F-4B65-9DFA-2E8DC41A1E9A}" srcOrd="7" destOrd="0" presId="urn:microsoft.com/office/officeart/2005/8/layout/chevron1"/>
    <dgm:cxn modelId="{101D2E1F-920B-49D9-85D6-107084CB65AA}" type="presParOf" srcId="{92727D7B-26A9-422A-98EE-1BCB90172592}" destId="{30BC7D6B-88CB-42E8-9D03-88B4AC94070F}" srcOrd="8" destOrd="0" presId="urn:microsoft.com/office/officeart/2005/8/layout/chevron1"/>
    <dgm:cxn modelId="{905F8656-C9CF-4A01-8517-29F00ED5008C}" type="presParOf" srcId="{92727D7B-26A9-422A-98EE-1BCB90172592}" destId="{4DDF581E-79FB-4C31-88A9-E491E7BCDE04}" srcOrd="9" destOrd="0" presId="urn:microsoft.com/office/officeart/2005/8/layout/chevron1"/>
    <dgm:cxn modelId="{C07456C7-64A6-4B96-9A07-270115F3EF61}"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9E41F6D3-CC90-4703-A1CD-3E903EDB1C91}" type="presOf" srcId="{8C73FABB-ED5C-4B3A-BDA8-A64956802ABB}" destId="{7ACDBFFF-A5D3-4265-868A-D3C53D5CD220}" srcOrd="0" destOrd="0" presId="urn:microsoft.com/office/officeart/2005/8/layout/chevron1"/>
    <dgm:cxn modelId="{0691045A-B0BD-43A2-8B6B-7F34CA9ED1E7}" type="presOf" srcId="{F96D5E1D-13D0-43EF-ACF6-B1E7434DBDE8}" destId="{30BC7D6B-88CB-42E8-9D03-88B4AC94070F}" srcOrd="0" destOrd="0" presId="urn:microsoft.com/office/officeart/2005/8/layout/chevron1"/>
    <dgm:cxn modelId="{F2889FA7-AD59-4776-8B6E-911C7DB72E0C}" type="presOf" srcId="{52098ADB-467A-4394-B8CE-3846EFD5D254}" destId="{7D9869DC-DF57-4D94-B314-56F5C6FFD62D}" srcOrd="0" destOrd="0" presId="urn:microsoft.com/office/officeart/2005/8/layout/chevron1"/>
    <dgm:cxn modelId="{3CADA63C-B24D-4F17-B01C-9181092387F0}" type="presOf" srcId="{3B425B35-30F5-4695-A495-8AC44F89E387}" destId="{DD743796-90FE-4F08-B966-14BAB1C099D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95AD5097-7B17-4D94-91BD-3F90B4453A9C}" type="presOf" srcId="{7CD75FE9-1F1C-4F87-B95D-0592BFC44A26}" destId="{8D804FB2-6B3C-4129-A9FC-614B1BFCCEF4}" srcOrd="0" destOrd="0" presId="urn:microsoft.com/office/officeart/2005/8/layout/chevron1"/>
    <dgm:cxn modelId="{02DAE563-FC59-42A2-A9BF-C5912BA73931}"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E6FB688E-894D-44E9-808D-0BB65B768E9D}" type="presOf" srcId="{0347A9F2-17BF-4D46-9644-C91844C7C093}" destId="{92727D7B-26A9-422A-98EE-1BCB90172592}" srcOrd="0" destOrd="0" presId="urn:microsoft.com/office/officeart/2005/8/layout/chevron1"/>
    <dgm:cxn modelId="{6E5844E6-FA6E-4AEB-8F69-A831B7FDE69E}" type="presParOf" srcId="{92727D7B-26A9-422A-98EE-1BCB90172592}" destId="{7D9869DC-DF57-4D94-B314-56F5C6FFD62D}" srcOrd="0" destOrd="0" presId="urn:microsoft.com/office/officeart/2005/8/layout/chevron1"/>
    <dgm:cxn modelId="{A4F0B345-BB85-4284-BA2E-BDFCF7BBE9D4}" type="presParOf" srcId="{92727D7B-26A9-422A-98EE-1BCB90172592}" destId="{71C1F2B3-255C-4F57-9F5C-491ACD1E4D46}" srcOrd="1" destOrd="0" presId="urn:microsoft.com/office/officeart/2005/8/layout/chevron1"/>
    <dgm:cxn modelId="{B0650DF0-92F2-420E-B3C3-83414C57B607}" type="presParOf" srcId="{92727D7B-26A9-422A-98EE-1BCB90172592}" destId="{934DCD4E-3EEA-4D3E-AEDE-9C0D3D71689B}" srcOrd="2" destOrd="0" presId="urn:microsoft.com/office/officeart/2005/8/layout/chevron1"/>
    <dgm:cxn modelId="{A011CDF5-2041-4351-8204-4D9C11726953}" type="presParOf" srcId="{92727D7B-26A9-422A-98EE-1BCB90172592}" destId="{B992AC38-00C6-48D8-BFE9-0F4290DFC1FD}" srcOrd="3" destOrd="0" presId="urn:microsoft.com/office/officeart/2005/8/layout/chevron1"/>
    <dgm:cxn modelId="{DEF55616-6BB5-4783-9C0D-84D6A5DDD6D2}" type="presParOf" srcId="{92727D7B-26A9-422A-98EE-1BCB90172592}" destId="{8D804FB2-6B3C-4129-A9FC-614B1BFCCEF4}" srcOrd="4" destOrd="0" presId="urn:microsoft.com/office/officeart/2005/8/layout/chevron1"/>
    <dgm:cxn modelId="{3FB27B3D-7671-481B-8DCE-69085C059689}" type="presParOf" srcId="{92727D7B-26A9-422A-98EE-1BCB90172592}" destId="{5A6216D9-0DAA-442E-9143-56E8361A5004}" srcOrd="5" destOrd="0" presId="urn:microsoft.com/office/officeart/2005/8/layout/chevron1"/>
    <dgm:cxn modelId="{4A6669C6-5D73-44BB-AA84-C058C4A7BDE9}" type="presParOf" srcId="{92727D7B-26A9-422A-98EE-1BCB90172592}" destId="{7ACDBFFF-A5D3-4265-868A-D3C53D5CD220}" srcOrd="6" destOrd="0" presId="urn:microsoft.com/office/officeart/2005/8/layout/chevron1"/>
    <dgm:cxn modelId="{5943589E-E613-4323-8CA1-23E2475ADBFE}" type="presParOf" srcId="{92727D7B-26A9-422A-98EE-1BCB90172592}" destId="{72D656E7-A79F-4B65-9DFA-2E8DC41A1E9A}" srcOrd="7" destOrd="0" presId="urn:microsoft.com/office/officeart/2005/8/layout/chevron1"/>
    <dgm:cxn modelId="{6329D613-51B1-4FA5-A38C-69E7E24FEEFC}" type="presParOf" srcId="{92727D7B-26A9-422A-98EE-1BCB90172592}" destId="{30BC7D6B-88CB-42E8-9D03-88B4AC94070F}" srcOrd="8" destOrd="0" presId="urn:microsoft.com/office/officeart/2005/8/layout/chevron1"/>
    <dgm:cxn modelId="{E14DD49B-71EB-4DCA-9BAA-748B9FC7FD61}" type="presParOf" srcId="{92727D7B-26A9-422A-98EE-1BCB90172592}" destId="{4DDF581E-79FB-4C31-88A9-E491E7BCDE04}" srcOrd="9" destOrd="0" presId="urn:microsoft.com/office/officeart/2005/8/layout/chevron1"/>
    <dgm:cxn modelId="{E16BF869-2241-4B4E-BC09-6F543FEE1ADC}"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DB2CECBB-F748-448F-BE50-423EBB8C97E6}" type="presOf" srcId="{8C73FABB-ED5C-4B3A-BDA8-A64956802ABB}" destId="{7ACDBFFF-A5D3-4265-868A-D3C53D5CD220}" srcOrd="0" destOrd="0" presId="urn:microsoft.com/office/officeart/2005/8/layout/chevron1"/>
    <dgm:cxn modelId="{FCBCE855-79B9-41AE-92B5-BB08CDEEAEA5}" type="presOf" srcId="{993D6CF7-5A7D-4764-B8BA-A16D2DAAF893}" destId="{934DCD4E-3EEA-4D3E-AEDE-9C0D3D71689B}" srcOrd="0" destOrd="0" presId="urn:microsoft.com/office/officeart/2005/8/layout/chevron1"/>
    <dgm:cxn modelId="{EF5F3B43-006D-4447-B582-E8569CBCB084}"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6F9657BE-9CA0-4CC8-B2C4-35D59709BB70}" type="presOf" srcId="{3B425B35-30F5-4695-A495-8AC44F89E387}" destId="{DD743796-90FE-4F08-B966-14BAB1C099DB}" srcOrd="0" destOrd="0" presId="urn:microsoft.com/office/officeart/2005/8/layout/chevron1"/>
    <dgm:cxn modelId="{229431EF-18AD-4475-B087-156A678BA7EE}" type="presOf" srcId="{7CD75FE9-1F1C-4F87-B95D-0592BFC44A26}" destId="{8D804FB2-6B3C-4129-A9FC-614B1BFCCEF4}" srcOrd="0" destOrd="0" presId="urn:microsoft.com/office/officeart/2005/8/layout/chevron1"/>
    <dgm:cxn modelId="{4498E28B-06F2-47C4-8405-8E67FF6E977D}" type="presOf" srcId="{52098ADB-467A-4394-B8CE-3846EFD5D254}" destId="{7D9869DC-DF57-4D94-B314-56F5C6FFD62D}"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703EFA23-0E00-4B5C-95A6-3799C451C341}" type="presOf" srcId="{0347A9F2-17BF-4D46-9644-C91844C7C093}" destId="{92727D7B-26A9-422A-98EE-1BCB90172592}"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9A186529-E164-4214-8001-6C3FD390A1FC}" type="presParOf" srcId="{92727D7B-26A9-422A-98EE-1BCB90172592}" destId="{7D9869DC-DF57-4D94-B314-56F5C6FFD62D}" srcOrd="0" destOrd="0" presId="urn:microsoft.com/office/officeart/2005/8/layout/chevron1"/>
    <dgm:cxn modelId="{8D9C717F-4391-4AED-8365-5D54B9A2209B}" type="presParOf" srcId="{92727D7B-26A9-422A-98EE-1BCB90172592}" destId="{71C1F2B3-255C-4F57-9F5C-491ACD1E4D46}" srcOrd="1" destOrd="0" presId="urn:microsoft.com/office/officeart/2005/8/layout/chevron1"/>
    <dgm:cxn modelId="{F956DA17-FA48-4DAF-9F81-9463B3B85717}" type="presParOf" srcId="{92727D7B-26A9-422A-98EE-1BCB90172592}" destId="{934DCD4E-3EEA-4D3E-AEDE-9C0D3D71689B}" srcOrd="2" destOrd="0" presId="urn:microsoft.com/office/officeart/2005/8/layout/chevron1"/>
    <dgm:cxn modelId="{1364E765-401B-4A31-9722-75950A7EDED6}" type="presParOf" srcId="{92727D7B-26A9-422A-98EE-1BCB90172592}" destId="{B992AC38-00C6-48D8-BFE9-0F4290DFC1FD}" srcOrd="3" destOrd="0" presId="urn:microsoft.com/office/officeart/2005/8/layout/chevron1"/>
    <dgm:cxn modelId="{1AFAB490-8F12-49A2-BE4A-2B5905F61826}" type="presParOf" srcId="{92727D7B-26A9-422A-98EE-1BCB90172592}" destId="{8D804FB2-6B3C-4129-A9FC-614B1BFCCEF4}" srcOrd="4" destOrd="0" presId="urn:microsoft.com/office/officeart/2005/8/layout/chevron1"/>
    <dgm:cxn modelId="{0E62280B-C51F-48D3-932D-EBFB69B2CE53}" type="presParOf" srcId="{92727D7B-26A9-422A-98EE-1BCB90172592}" destId="{5A6216D9-0DAA-442E-9143-56E8361A5004}" srcOrd="5" destOrd="0" presId="urn:microsoft.com/office/officeart/2005/8/layout/chevron1"/>
    <dgm:cxn modelId="{D0EE4404-BCC1-4B55-81C7-7947284E32CA}" type="presParOf" srcId="{92727D7B-26A9-422A-98EE-1BCB90172592}" destId="{7ACDBFFF-A5D3-4265-868A-D3C53D5CD220}" srcOrd="6" destOrd="0" presId="urn:microsoft.com/office/officeart/2005/8/layout/chevron1"/>
    <dgm:cxn modelId="{F2D03F69-E2F7-4D57-90CD-8CBB6F409850}" type="presParOf" srcId="{92727D7B-26A9-422A-98EE-1BCB90172592}" destId="{72D656E7-A79F-4B65-9DFA-2E8DC41A1E9A}" srcOrd="7" destOrd="0" presId="urn:microsoft.com/office/officeart/2005/8/layout/chevron1"/>
    <dgm:cxn modelId="{AF0321FD-FA04-4E85-AA3B-EF00224C8234}" type="presParOf" srcId="{92727D7B-26A9-422A-98EE-1BCB90172592}" destId="{30BC7D6B-88CB-42E8-9D03-88B4AC94070F}" srcOrd="8" destOrd="0" presId="urn:microsoft.com/office/officeart/2005/8/layout/chevron1"/>
    <dgm:cxn modelId="{85E976CB-D051-4ACA-8925-CFF608633F7A}" type="presParOf" srcId="{92727D7B-26A9-422A-98EE-1BCB90172592}" destId="{4DDF581E-79FB-4C31-88A9-E491E7BCDE04}" srcOrd="9" destOrd="0" presId="urn:microsoft.com/office/officeart/2005/8/layout/chevron1"/>
    <dgm:cxn modelId="{1445003A-21B0-4F32-9D13-BB8720CB997B}"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82D9D6DC-EB79-408C-998B-821733AEB432}" type="presOf" srcId="{0347A9F2-17BF-4D46-9644-C91844C7C093}" destId="{92727D7B-26A9-422A-98EE-1BCB90172592}" srcOrd="0" destOrd="0" presId="urn:microsoft.com/office/officeart/2005/8/layout/chevron1"/>
    <dgm:cxn modelId="{FE816618-F185-4CA7-9C7B-107EED1B1A8E}" type="presOf" srcId="{8C73FABB-ED5C-4B3A-BDA8-A64956802ABB}" destId="{7ACDBFFF-A5D3-4265-868A-D3C53D5CD220}"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598B6712-5263-4C8D-A645-107863935280}" type="presOf" srcId="{7CD75FE9-1F1C-4F87-B95D-0592BFC44A26}" destId="{8D804FB2-6B3C-4129-A9FC-614B1BFCCEF4}" srcOrd="0" destOrd="0" presId="urn:microsoft.com/office/officeart/2005/8/layout/chevron1"/>
    <dgm:cxn modelId="{2CBB0303-4591-48CF-BF51-F82D3A4877C8}"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24A7930-1BE5-4964-A9C8-B4108A1134D9}" type="presOf" srcId="{52098ADB-467A-4394-B8CE-3846EFD5D254}" destId="{7D9869DC-DF57-4D94-B314-56F5C6FFD62D}" srcOrd="0" destOrd="0" presId="urn:microsoft.com/office/officeart/2005/8/layout/chevron1"/>
    <dgm:cxn modelId="{CC49A0DE-252E-4498-9EC6-C8B402FF8ED6}"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BABE1398-C982-48E7-9E0E-3C2037CCD312}"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DB7FB1E7-6084-433E-B264-D13CCB43FE39}" type="presParOf" srcId="{92727D7B-26A9-422A-98EE-1BCB90172592}" destId="{7D9869DC-DF57-4D94-B314-56F5C6FFD62D}" srcOrd="0" destOrd="0" presId="urn:microsoft.com/office/officeart/2005/8/layout/chevron1"/>
    <dgm:cxn modelId="{58923EFC-9E91-42D5-B23F-7FAA759479BB}" type="presParOf" srcId="{92727D7B-26A9-422A-98EE-1BCB90172592}" destId="{71C1F2B3-255C-4F57-9F5C-491ACD1E4D46}" srcOrd="1" destOrd="0" presId="urn:microsoft.com/office/officeart/2005/8/layout/chevron1"/>
    <dgm:cxn modelId="{BD099522-CBA7-4F14-82F0-7E706611F93D}" type="presParOf" srcId="{92727D7B-26A9-422A-98EE-1BCB90172592}" destId="{934DCD4E-3EEA-4D3E-AEDE-9C0D3D71689B}" srcOrd="2" destOrd="0" presId="urn:microsoft.com/office/officeart/2005/8/layout/chevron1"/>
    <dgm:cxn modelId="{1344330D-DAFC-4D6E-860D-9C7EAB2E869F}" type="presParOf" srcId="{92727D7B-26A9-422A-98EE-1BCB90172592}" destId="{B992AC38-00C6-48D8-BFE9-0F4290DFC1FD}" srcOrd="3" destOrd="0" presId="urn:microsoft.com/office/officeart/2005/8/layout/chevron1"/>
    <dgm:cxn modelId="{C3D544AF-7BD6-483D-B018-A054F72B9874}" type="presParOf" srcId="{92727D7B-26A9-422A-98EE-1BCB90172592}" destId="{8D804FB2-6B3C-4129-A9FC-614B1BFCCEF4}" srcOrd="4" destOrd="0" presId="urn:microsoft.com/office/officeart/2005/8/layout/chevron1"/>
    <dgm:cxn modelId="{7392F69B-ADC2-439D-8887-039EF7CB38F3}" type="presParOf" srcId="{92727D7B-26A9-422A-98EE-1BCB90172592}" destId="{5A6216D9-0DAA-442E-9143-56E8361A5004}" srcOrd="5" destOrd="0" presId="urn:microsoft.com/office/officeart/2005/8/layout/chevron1"/>
    <dgm:cxn modelId="{8E0C7502-D97F-487A-A493-30B766E42499}" type="presParOf" srcId="{92727D7B-26A9-422A-98EE-1BCB90172592}" destId="{7ACDBFFF-A5D3-4265-868A-D3C53D5CD220}" srcOrd="6" destOrd="0" presId="urn:microsoft.com/office/officeart/2005/8/layout/chevron1"/>
    <dgm:cxn modelId="{FBF3FE5A-0ACF-474B-8D65-310E18A3DBC6}" type="presParOf" srcId="{92727D7B-26A9-422A-98EE-1BCB90172592}" destId="{72D656E7-A79F-4B65-9DFA-2E8DC41A1E9A}" srcOrd="7" destOrd="0" presId="urn:microsoft.com/office/officeart/2005/8/layout/chevron1"/>
    <dgm:cxn modelId="{8E9386FE-0423-429D-91EA-3F441B7AD5BF}" type="presParOf" srcId="{92727D7B-26A9-422A-98EE-1BCB90172592}" destId="{30BC7D6B-88CB-42E8-9D03-88B4AC94070F}" srcOrd="8" destOrd="0" presId="urn:microsoft.com/office/officeart/2005/8/layout/chevron1"/>
    <dgm:cxn modelId="{58CDF4B3-241F-47E8-9DB7-3BCE5815FA6C}" type="presParOf" srcId="{92727D7B-26A9-422A-98EE-1BCB90172592}" destId="{4DDF581E-79FB-4C31-88A9-E491E7BCDE04}" srcOrd="9" destOrd="0" presId="urn:microsoft.com/office/officeart/2005/8/layout/chevron1"/>
    <dgm:cxn modelId="{4EA2A065-A934-451C-9DF0-D4FD54743ADF}"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65B85CF-27DE-40AC-A749-B8B542EE4276}" type="presOf" srcId="{993D6CF7-5A7D-4764-B8BA-A16D2DAAF893}" destId="{934DCD4E-3EEA-4D3E-AEDE-9C0D3D71689B}" srcOrd="0" destOrd="0" presId="urn:microsoft.com/office/officeart/2005/8/layout/chevron1"/>
    <dgm:cxn modelId="{B7635FCC-AC21-4D4D-84BF-89631848020A}" type="presOf" srcId="{0347A9F2-17BF-4D46-9644-C91844C7C093}" destId="{92727D7B-26A9-422A-98EE-1BCB90172592}"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D2685803-F2DC-499F-B0B9-EC7C29BE6840}"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C6BBFA0-E5F0-4B8B-98C4-BFFBC7D961AD}" type="presOf" srcId="{3B425B35-30F5-4695-A495-8AC44F89E387}" destId="{DD743796-90FE-4F08-B966-14BAB1C099DB}"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2FB2A0FF-A68E-4A8E-A754-D78CDE8C25AA}" type="presOf" srcId="{52098ADB-467A-4394-B8CE-3846EFD5D254}" destId="{7D9869DC-DF57-4D94-B314-56F5C6FFD62D}" srcOrd="0" destOrd="0" presId="urn:microsoft.com/office/officeart/2005/8/layout/chevron1"/>
    <dgm:cxn modelId="{70CA39B7-D7BA-45F9-AF2C-A9A5566C83F1}"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B7E508CE-0485-4F49-A897-0C8FC070E2EC}" type="presOf" srcId="{F96D5E1D-13D0-43EF-ACF6-B1E7434DBDE8}" destId="{30BC7D6B-88CB-42E8-9D03-88B4AC94070F}"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A94E2AFF-1FDE-4E9D-8AF5-7CFC20EADA6D}" type="presParOf" srcId="{92727D7B-26A9-422A-98EE-1BCB90172592}" destId="{7D9869DC-DF57-4D94-B314-56F5C6FFD62D}" srcOrd="0" destOrd="0" presId="urn:microsoft.com/office/officeart/2005/8/layout/chevron1"/>
    <dgm:cxn modelId="{91BA0CEF-6CB2-478B-840A-9F87A2CFF288}" type="presParOf" srcId="{92727D7B-26A9-422A-98EE-1BCB90172592}" destId="{71C1F2B3-255C-4F57-9F5C-491ACD1E4D46}" srcOrd="1" destOrd="0" presId="urn:microsoft.com/office/officeart/2005/8/layout/chevron1"/>
    <dgm:cxn modelId="{E9ACB888-CB73-448D-9DF0-3E233B4BFC8D}" type="presParOf" srcId="{92727D7B-26A9-422A-98EE-1BCB90172592}" destId="{934DCD4E-3EEA-4D3E-AEDE-9C0D3D71689B}" srcOrd="2" destOrd="0" presId="urn:microsoft.com/office/officeart/2005/8/layout/chevron1"/>
    <dgm:cxn modelId="{04135079-05CB-4214-9A76-B89E6DAB5FBE}" type="presParOf" srcId="{92727D7B-26A9-422A-98EE-1BCB90172592}" destId="{B992AC38-00C6-48D8-BFE9-0F4290DFC1FD}" srcOrd="3" destOrd="0" presId="urn:microsoft.com/office/officeart/2005/8/layout/chevron1"/>
    <dgm:cxn modelId="{B0F894D1-CF72-4116-B5A7-5FE5E01FB7C6}" type="presParOf" srcId="{92727D7B-26A9-422A-98EE-1BCB90172592}" destId="{8D804FB2-6B3C-4129-A9FC-614B1BFCCEF4}" srcOrd="4" destOrd="0" presId="urn:microsoft.com/office/officeart/2005/8/layout/chevron1"/>
    <dgm:cxn modelId="{A3BDB612-5305-409C-B94D-8536E74B5A58}" type="presParOf" srcId="{92727D7B-26A9-422A-98EE-1BCB90172592}" destId="{5A6216D9-0DAA-442E-9143-56E8361A5004}" srcOrd="5" destOrd="0" presId="urn:microsoft.com/office/officeart/2005/8/layout/chevron1"/>
    <dgm:cxn modelId="{0BC96D67-BA03-4F36-A878-50950A71576F}" type="presParOf" srcId="{92727D7B-26A9-422A-98EE-1BCB90172592}" destId="{7ACDBFFF-A5D3-4265-868A-D3C53D5CD220}" srcOrd="6" destOrd="0" presId="urn:microsoft.com/office/officeart/2005/8/layout/chevron1"/>
    <dgm:cxn modelId="{F2C94230-0423-42A9-85F9-1041E0D9D0DD}" type="presParOf" srcId="{92727D7B-26A9-422A-98EE-1BCB90172592}" destId="{72D656E7-A79F-4B65-9DFA-2E8DC41A1E9A}" srcOrd="7" destOrd="0" presId="urn:microsoft.com/office/officeart/2005/8/layout/chevron1"/>
    <dgm:cxn modelId="{21F3505E-F98C-4972-8E66-3F359B4BD243}" type="presParOf" srcId="{92727D7B-26A9-422A-98EE-1BCB90172592}" destId="{30BC7D6B-88CB-42E8-9D03-88B4AC94070F}" srcOrd="8" destOrd="0" presId="urn:microsoft.com/office/officeart/2005/8/layout/chevron1"/>
    <dgm:cxn modelId="{D0686FBC-6372-4B69-9F21-B9ABBB30B144}" type="presParOf" srcId="{92727D7B-26A9-422A-98EE-1BCB90172592}" destId="{4DDF581E-79FB-4C31-88A9-E491E7BCDE04}" srcOrd="9" destOrd="0" presId="urn:microsoft.com/office/officeart/2005/8/layout/chevron1"/>
    <dgm:cxn modelId="{BAB4D2C8-F817-43F6-BB20-6B5809CA390A}"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0E0384A-257F-4B20-9BA7-F11B8B08FFAA}" type="presOf" srcId="{3B425B35-30F5-4695-A495-8AC44F89E387}" destId="{DD743796-90FE-4F08-B966-14BAB1C099DB}" srcOrd="0" destOrd="0" presId="urn:microsoft.com/office/officeart/2005/8/layout/chevron1"/>
    <dgm:cxn modelId="{530DD150-A806-4762-9E4F-93F54B15A96D}" type="presOf" srcId="{52098ADB-467A-4394-B8CE-3846EFD5D254}" destId="{7D9869DC-DF57-4D94-B314-56F5C6FFD62D}" srcOrd="0" destOrd="0" presId="urn:microsoft.com/office/officeart/2005/8/layout/chevron1"/>
    <dgm:cxn modelId="{2405F12A-BF52-460A-8960-46538A8B2A6B}" type="presOf" srcId="{7CD75FE9-1F1C-4F87-B95D-0592BFC44A26}" destId="{8D804FB2-6B3C-4129-A9FC-614B1BFCCEF4}"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C000CF6E-10C6-41E7-9C21-1874AAB90C61}" type="presOf" srcId="{8C73FABB-ED5C-4B3A-BDA8-A64956802ABB}" destId="{7ACDBFFF-A5D3-4265-868A-D3C53D5CD220}" srcOrd="0" destOrd="0" presId="urn:microsoft.com/office/officeart/2005/8/layout/chevron1"/>
    <dgm:cxn modelId="{9A233B0B-17FF-4FEE-92E1-F08BC11D4681}"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E1CB708B-7F4E-4F37-B8ED-60251749179B}"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0C83CF81-7F7B-4053-A4F6-A1B3E238E788}" type="presOf" srcId="{0347A9F2-17BF-4D46-9644-C91844C7C093}" destId="{92727D7B-26A9-422A-98EE-1BCB90172592}"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669957E8-45A6-4E68-BE68-1B1BFEC80C91}" type="presParOf" srcId="{92727D7B-26A9-422A-98EE-1BCB90172592}" destId="{7D9869DC-DF57-4D94-B314-56F5C6FFD62D}" srcOrd="0" destOrd="0" presId="urn:microsoft.com/office/officeart/2005/8/layout/chevron1"/>
    <dgm:cxn modelId="{9DEC2457-13C1-4959-B1A2-E58ADE0787BC}" type="presParOf" srcId="{92727D7B-26A9-422A-98EE-1BCB90172592}" destId="{71C1F2B3-255C-4F57-9F5C-491ACD1E4D46}" srcOrd="1" destOrd="0" presId="urn:microsoft.com/office/officeart/2005/8/layout/chevron1"/>
    <dgm:cxn modelId="{293179E7-F39F-4742-A720-18DEBD72CDB7}" type="presParOf" srcId="{92727D7B-26A9-422A-98EE-1BCB90172592}" destId="{934DCD4E-3EEA-4D3E-AEDE-9C0D3D71689B}" srcOrd="2" destOrd="0" presId="urn:microsoft.com/office/officeart/2005/8/layout/chevron1"/>
    <dgm:cxn modelId="{C7E9C021-258C-4B92-A9D0-604C156248F4}" type="presParOf" srcId="{92727D7B-26A9-422A-98EE-1BCB90172592}" destId="{B992AC38-00C6-48D8-BFE9-0F4290DFC1FD}" srcOrd="3" destOrd="0" presId="urn:microsoft.com/office/officeart/2005/8/layout/chevron1"/>
    <dgm:cxn modelId="{3B2DF10E-3665-489E-AB03-9D8A1ECD9126}" type="presParOf" srcId="{92727D7B-26A9-422A-98EE-1BCB90172592}" destId="{8D804FB2-6B3C-4129-A9FC-614B1BFCCEF4}" srcOrd="4" destOrd="0" presId="urn:microsoft.com/office/officeart/2005/8/layout/chevron1"/>
    <dgm:cxn modelId="{D2FE2F01-AB57-4752-8D58-798415653DC1}" type="presParOf" srcId="{92727D7B-26A9-422A-98EE-1BCB90172592}" destId="{5A6216D9-0DAA-442E-9143-56E8361A5004}" srcOrd="5" destOrd="0" presId="urn:microsoft.com/office/officeart/2005/8/layout/chevron1"/>
    <dgm:cxn modelId="{7154B83A-B323-4771-AADD-B830DD9C5977}" type="presParOf" srcId="{92727D7B-26A9-422A-98EE-1BCB90172592}" destId="{7ACDBFFF-A5D3-4265-868A-D3C53D5CD220}" srcOrd="6" destOrd="0" presId="urn:microsoft.com/office/officeart/2005/8/layout/chevron1"/>
    <dgm:cxn modelId="{1D6BAC6A-748C-4204-B24F-BF4823553710}" type="presParOf" srcId="{92727D7B-26A9-422A-98EE-1BCB90172592}" destId="{72D656E7-A79F-4B65-9DFA-2E8DC41A1E9A}" srcOrd="7" destOrd="0" presId="urn:microsoft.com/office/officeart/2005/8/layout/chevron1"/>
    <dgm:cxn modelId="{4D85D9D6-81F7-4C35-B514-A491F1E83F0B}" type="presParOf" srcId="{92727D7B-26A9-422A-98EE-1BCB90172592}" destId="{30BC7D6B-88CB-42E8-9D03-88B4AC94070F}" srcOrd="8" destOrd="0" presId="urn:microsoft.com/office/officeart/2005/8/layout/chevron1"/>
    <dgm:cxn modelId="{4A7E5E77-662C-4ACB-9682-45AEF770C4C7}" type="presParOf" srcId="{92727D7B-26A9-422A-98EE-1BCB90172592}" destId="{4DDF581E-79FB-4C31-88A9-E491E7BCDE04}" srcOrd="9" destOrd="0" presId="urn:microsoft.com/office/officeart/2005/8/layout/chevron1"/>
    <dgm:cxn modelId="{39FADFBB-993C-4674-B651-DDF6A3AAB04D}"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A8003597-6DF6-4AD4-BC71-E14CF3671341}" type="presOf" srcId="{0347A9F2-17BF-4D46-9644-C91844C7C093}" destId="{92727D7B-26A9-422A-98EE-1BCB90172592}"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0226D21F-837A-43FA-BB85-1D58C7E47763}" type="presOf" srcId="{52098ADB-467A-4394-B8CE-3846EFD5D254}" destId="{7D9869DC-DF57-4D94-B314-56F5C6FFD62D}"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B9FF4996-3CF3-48DC-948A-8C431EFD2F37}" type="presOf" srcId="{993D6CF7-5A7D-4764-B8BA-A16D2DAAF893}" destId="{934DCD4E-3EEA-4D3E-AEDE-9C0D3D71689B}" srcOrd="0" destOrd="0" presId="urn:microsoft.com/office/officeart/2005/8/layout/chevron1"/>
    <dgm:cxn modelId="{3D1A4593-8658-4992-A8FD-0F7B1CE9185A}" type="presOf" srcId="{F96D5E1D-13D0-43EF-ACF6-B1E7434DBDE8}" destId="{30BC7D6B-88CB-42E8-9D03-88B4AC94070F}" srcOrd="0" destOrd="0" presId="urn:microsoft.com/office/officeart/2005/8/layout/chevron1"/>
    <dgm:cxn modelId="{D44304BC-9CFB-473E-8EE9-8C8316E4A6CA}" type="presOf" srcId="{8C73FABB-ED5C-4B3A-BDA8-A64956802ABB}" destId="{7ACDBFFF-A5D3-4265-868A-D3C53D5CD220}" srcOrd="0" destOrd="0" presId="urn:microsoft.com/office/officeart/2005/8/layout/chevron1"/>
    <dgm:cxn modelId="{6283963C-0FE0-4409-A965-6C8B41D400E5}" type="presOf" srcId="{7CD75FE9-1F1C-4F87-B95D-0592BFC44A26}" destId="{8D804FB2-6B3C-4129-A9FC-614B1BFCCEF4}" srcOrd="0" destOrd="0" presId="urn:microsoft.com/office/officeart/2005/8/layout/chevron1"/>
    <dgm:cxn modelId="{E8BFA679-8681-48C1-B6D4-69B7F0BC6E0C}"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3042E6AB-B825-4729-B6A8-2996FB92E79B}" srcId="{0347A9F2-17BF-4D46-9644-C91844C7C093}" destId="{F96D5E1D-13D0-43EF-ACF6-B1E7434DBDE8}" srcOrd="4" destOrd="0" parTransId="{3E2690AA-2790-4A9A-ADB5-7F744F5EABA6}" sibTransId="{C7DC30BC-2F20-4189-AE6E-794A787AB12C}"/>
    <dgm:cxn modelId="{2DDD4C05-6A59-408D-A30A-FCD1E269FB6D}" type="presParOf" srcId="{92727D7B-26A9-422A-98EE-1BCB90172592}" destId="{7D9869DC-DF57-4D94-B314-56F5C6FFD62D}" srcOrd="0" destOrd="0" presId="urn:microsoft.com/office/officeart/2005/8/layout/chevron1"/>
    <dgm:cxn modelId="{F09DB5E8-ABEA-46D3-99A3-5D59A032453E}" type="presParOf" srcId="{92727D7B-26A9-422A-98EE-1BCB90172592}" destId="{71C1F2B3-255C-4F57-9F5C-491ACD1E4D46}" srcOrd="1" destOrd="0" presId="urn:microsoft.com/office/officeart/2005/8/layout/chevron1"/>
    <dgm:cxn modelId="{FFBE35D4-21AA-437C-9CB5-C4C5E723BEFD}" type="presParOf" srcId="{92727D7B-26A9-422A-98EE-1BCB90172592}" destId="{934DCD4E-3EEA-4D3E-AEDE-9C0D3D71689B}" srcOrd="2" destOrd="0" presId="urn:microsoft.com/office/officeart/2005/8/layout/chevron1"/>
    <dgm:cxn modelId="{1A5DA001-E26A-4822-9FC5-EED6BEC68CB7}" type="presParOf" srcId="{92727D7B-26A9-422A-98EE-1BCB90172592}" destId="{B992AC38-00C6-48D8-BFE9-0F4290DFC1FD}" srcOrd="3" destOrd="0" presId="urn:microsoft.com/office/officeart/2005/8/layout/chevron1"/>
    <dgm:cxn modelId="{733A29B4-3B35-479D-8E12-12F0D21E1CB1}" type="presParOf" srcId="{92727D7B-26A9-422A-98EE-1BCB90172592}" destId="{8D804FB2-6B3C-4129-A9FC-614B1BFCCEF4}" srcOrd="4" destOrd="0" presId="urn:microsoft.com/office/officeart/2005/8/layout/chevron1"/>
    <dgm:cxn modelId="{6D37CD4C-25EA-46E2-8D25-754B7065903D}" type="presParOf" srcId="{92727D7B-26A9-422A-98EE-1BCB90172592}" destId="{5A6216D9-0DAA-442E-9143-56E8361A5004}" srcOrd="5" destOrd="0" presId="urn:microsoft.com/office/officeart/2005/8/layout/chevron1"/>
    <dgm:cxn modelId="{907FD727-5BF1-4479-A54D-DD2CA423E324}" type="presParOf" srcId="{92727D7B-26A9-422A-98EE-1BCB90172592}" destId="{7ACDBFFF-A5D3-4265-868A-D3C53D5CD220}" srcOrd="6" destOrd="0" presId="urn:microsoft.com/office/officeart/2005/8/layout/chevron1"/>
    <dgm:cxn modelId="{30B5E8FE-D59E-4F3A-B8C0-6C839BEE6D97}" type="presParOf" srcId="{92727D7B-26A9-422A-98EE-1BCB90172592}" destId="{72D656E7-A79F-4B65-9DFA-2E8DC41A1E9A}" srcOrd="7" destOrd="0" presId="urn:microsoft.com/office/officeart/2005/8/layout/chevron1"/>
    <dgm:cxn modelId="{CDD9D417-BCC2-420B-982C-E3E8DBF64AEE}" type="presParOf" srcId="{92727D7B-26A9-422A-98EE-1BCB90172592}" destId="{30BC7D6B-88CB-42E8-9D03-88B4AC94070F}" srcOrd="8" destOrd="0" presId="urn:microsoft.com/office/officeart/2005/8/layout/chevron1"/>
    <dgm:cxn modelId="{A1835F86-4235-46C2-98A0-5D1D4C825732}" type="presParOf" srcId="{92727D7B-26A9-422A-98EE-1BCB90172592}" destId="{4DDF581E-79FB-4C31-88A9-E491E7BCDE04}" srcOrd="9" destOrd="0" presId="urn:microsoft.com/office/officeart/2005/8/layout/chevron1"/>
    <dgm:cxn modelId="{336E73C0-8DCE-44D6-AEA1-145744FD7010}"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D0752C7F-16A4-40A4-9161-F1F6A7464803}" type="presOf" srcId="{8C73FABB-ED5C-4B3A-BDA8-A64956802ABB}" destId="{7ACDBFFF-A5D3-4265-868A-D3C53D5CD220}" srcOrd="0" destOrd="0" presId="urn:microsoft.com/office/officeart/2005/8/layout/chevron1"/>
    <dgm:cxn modelId="{66F640B6-A3FC-499E-8AFB-8EB8FAFD7157}" type="presOf" srcId="{3B425B35-30F5-4695-A495-8AC44F89E387}" destId="{DD743796-90FE-4F08-B966-14BAB1C099DB}" srcOrd="0" destOrd="0" presId="urn:microsoft.com/office/officeart/2005/8/layout/chevron1"/>
    <dgm:cxn modelId="{85E4434D-BDA1-4CEB-9F17-5857EBE680F4}"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AAF62CB8-F7AA-4C7F-8392-39A711013EEC}" type="presOf" srcId="{993D6CF7-5A7D-4764-B8BA-A16D2DAAF893}" destId="{934DCD4E-3EEA-4D3E-AEDE-9C0D3D71689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2EBE4814-09F1-4C4C-ACF4-42F54F603515}" type="presOf" srcId="{0347A9F2-17BF-4D46-9644-C91844C7C093}" destId="{92727D7B-26A9-422A-98EE-1BCB90172592}" srcOrd="0" destOrd="0" presId="urn:microsoft.com/office/officeart/2005/8/layout/chevron1"/>
    <dgm:cxn modelId="{FCCD6B10-0757-4065-BF08-5C1EC86AFB8F}" type="presOf" srcId="{7CD75FE9-1F1C-4F87-B95D-0592BFC44A26}" destId="{8D804FB2-6B3C-4129-A9FC-614B1BFCCEF4}"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172723BB-B74E-461D-8161-E98BF1445CD2}" type="presOf" srcId="{F96D5E1D-13D0-43EF-ACF6-B1E7434DBDE8}" destId="{30BC7D6B-88CB-42E8-9D03-88B4AC94070F}" srcOrd="0" destOrd="0" presId="urn:microsoft.com/office/officeart/2005/8/layout/chevron1"/>
    <dgm:cxn modelId="{0DEC28DF-14F9-49E2-9BF9-B7EDB00AB050}" type="presParOf" srcId="{92727D7B-26A9-422A-98EE-1BCB90172592}" destId="{7D9869DC-DF57-4D94-B314-56F5C6FFD62D}" srcOrd="0" destOrd="0" presId="urn:microsoft.com/office/officeart/2005/8/layout/chevron1"/>
    <dgm:cxn modelId="{1A6545E9-9529-4BAB-A45C-2F26E0ED544F}" type="presParOf" srcId="{92727D7B-26A9-422A-98EE-1BCB90172592}" destId="{71C1F2B3-255C-4F57-9F5C-491ACD1E4D46}" srcOrd="1" destOrd="0" presId="urn:microsoft.com/office/officeart/2005/8/layout/chevron1"/>
    <dgm:cxn modelId="{522E6F88-D35D-4BA6-A385-2007791D9668}" type="presParOf" srcId="{92727D7B-26A9-422A-98EE-1BCB90172592}" destId="{934DCD4E-3EEA-4D3E-AEDE-9C0D3D71689B}" srcOrd="2" destOrd="0" presId="urn:microsoft.com/office/officeart/2005/8/layout/chevron1"/>
    <dgm:cxn modelId="{59548D8F-F440-48B4-AFB3-A3AC8467897E}" type="presParOf" srcId="{92727D7B-26A9-422A-98EE-1BCB90172592}" destId="{B992AC38-00C6-48D8-BFE9-0F4290DFC1FD}" srcOrd="3" destOrd="0" presId="urn:microsoft.com/office/officeart/2005/8/layout/chevron1"/>
    <dgm:cxn modelId="{F3C95095-DC3C-4FBD-9F70-69521206C7AC}" type="presParOf" srcId="{92727D7B-26A9-422A-98EE-1BCB90172592}" destId="{8D804FB2-6B3C-4129-A9FC-614B1BFCCEF4}" srcOrd="4" destOrd="0" presId="urn:microsoft.com/office/officeart/2005/8/layout/chevron1"/>
    <dgm:cxn modelId="{307125B8-0A28-4F00-BE5C-5AF0B14DF254}" type="presParOf" srcId="{92727D7B-26A9-422A-98EE-1BCB90172592}" destId="{5A6216D9-0DAA-442E-9143-56E8361A5004}" srcOrd="5" destOrd="0" presId="urn:microsoft.com/office/officeart/2005/8/layout/chevron1"/>
    <dgm:cxn modelId="{319DBBE9-95AA-47CA-A043-A542ECA5D0AC}" type="presParOf" srcId="{92727D7B-26A9-422A-98EE-1BCB90172592}" destId="{7ACDBFFF-A5D3-4265-868A-D3C53D5CD220}" srcOrd="6" destOrd="0" presId="urn:microsoft.com/office/officeart/2005/8/layout/chevron1"/>
    <dgm:cxn modelId="{97197E00-B98F-4DC3-B3FF-356D17639F58}" type="presParOf" srcId="{92727D7B-26A9-422A-98EE-1BCB90172592}" destId="{72D656E7-A79F-4B65-9DFA-2E8DC41A1E9A}" srcOrd="7" destOrd="0" presId="urn:microsoft.com/office/officeart/2005/8/layout/chevron1"/>
    <dgm:cxn modelId="{01A97F68-DA6C-49C8-9A0B-583A459248BD}" type="presParOf" srcId="{92727D7B-26A9-422A-98EE-1BCB90172592}" destId="{30BC7D6B-88CB-42E8-9D03-88B4AC94070F}" srcOrd="8" destOrd="0" presId="urn:microsoft.com/office/officeart/2005/8/layout/chevron1"/>
    <dgm:cxn modelId="{5CFC5CA0-F9AE-4FEC-86C0-50BA35CA4FAD}" type="presParOf" srcId="{92727D7B-26A9-422A-98EE-1BCB90172592}" destId="{4DDF581E-79FB-4C31-88A9-E491E7BCDE04}" srcOrd="9" destOrd="0" presId="urn:microsoft.com/office/officeart/2005/8/layout/chevron1"/>
    <dgm:cxn modelId="{97948643-9FE1-4AFC-AAD9-B9235850CEF5}"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0767582E-5B82-4394-B3C6-338F1764E3C0}" type="presOf" srcId="{52098ADB-467A-4394-B8CE-3846EFD5D254}" destId="{7D9869DC-DF57-4D94-B314-56F5C6FFD62D}" srcOrd="0" destOrd="0" presId="urn:microsoft.com/office/officeart/2005/8/layout/chevron1"/>
    <dgm:cxn modelId="{AFF8BDCD-4FCE-4E19-BA28-4A85B9A4BD80}" type="presOf" srcId="{3B425B35-30F5-4695-A495-8AC44F89E387}" destId="{DD743796-90FE-4F08-B966-14BAB1C099DB}"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4A4AA767-1FE9-497C-8942-B4FBA01B1FF2}" type="presOf" srcId="{993D6CF7-5A7D-4764-B8BA-A16D2DAAF893}" destId="{934DCD4E-3EEA-4D3E-AEDE-9C0D3D71689B}" srcOrd="0" destOrd="0" presId="urn:microsoft.com/office/officeart/2005/8/layout/chevron1"/>
    <dgm:cxn modelId="{79922D5E-C007-4C68-87D4-44A7F0DCE040}" type="presOf" srcId="{7CD75FE9-1F1C-4F87-B95D-0592BFC44A26}" destId="{8D804FB2-6B3C-4129-A9FC-614B1BFCCEF4}" srcOrd="0" destOrd="0" presId="urn:microsoft.com/office/officeart/2005/8/layout/chevron1"/>
    <dgm:cxn modelId="{81606057-66BC-4011-A7E9-17F9F0EDA13F}" type="presOf" srcId="{8C73FABB-ED5C-4B3A-BDA8-A64956802ABB}" destId="{7ACDBFFF-A5D3-4265-868A-D3C53D5CD220}" srcOrd="0" destOrd="0" presId="urn:microsoft.com/office/officeart/2005/8/layout/chevron1"/>
    <dgm:cxn modelId="{B8F99E63-8D1E-4BA2-BE82-BF6A0B2938B7}"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652AF3EA-FF04-4296-A30A-B013D4D97178}" srcId="{0347A9F2-17BF-4D46-9644-C91844C7C093}" destId="{7CD75FE9-1F1C-4F87-B95D-0592BFC44A26}" srcOrd="2" destOrd="0" parTransId="{6B8E7D94-2C31-4431-9FB0-9B3F25BDFD7F}" sibTransId="{FD3A6366-4D72-46F6-9021-9F913F1B6682}"/>
    <dgm:cxn modelId="{3DB6054F-E09A-402D-B6F5-0BEA42D25E1E}" type="presOf" srcId="{0347A9F2-17BF-4D46-9644-C91844C7C093}" destId="{92727D7B-26A9-422A-98EE-1BCB90172592}"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959A0A42-A14F-4F2F-B2FE-367CD1F63D31}" type="presParOf" srcId="{92727D7B-26A9-422A-98EE-1BCB90172592}" destId="{7D9869DC-DF57-4D94-B314-56F5C6FFD62D}" srcOrd="0" destOrd="0" presId="urn:microsoft.com/office/officeart/2005/8/layout/chevron1"/>
    <dgm:cxn modelId="{BB8B7CB0-78D4-47B9-8E72-69B283C4E5FC}" type="presParOf" srcId="{92727D7B-26A9-422A-98EE-1BCB90172592}" destId="{71C1F2B3-255C-4F57-9F5C-491ACD1E4D46}" srcOrd="1" destOrd="0" presId="urn:microsoft.com/office/officeart/2005/8/layout/chevron1"/>
    <dgm:cxn modelId="{1B7C517A-2D46-4FEB-99CE-DD00ED7FBB67}" type="presParOf" srcId="{92727D7B-26A9-422A-98EE-1BCB90172592}" destId="{934DCD4E-3EEA-4D3E-AEDE-9C0D3D71689B}" srcOrd="2" destOrd="0" presId="urn:microsoft.com/office/officeart/2005/8/layout/chevron1"/>
    <dgm:cxn modelId="{74BC2EF8-C79A-4F31-9B24-BDEE9B6E1AC4}" type="presParOf" srcId="{92727D7B-26A9-422A-98EE-1BCB90172592}" destId="{B992AC38-00C6-48D8-BFE9-0F4290DFC1FD}" srcOrd="3" destOrd="0" presId="urn:microsoft.com/office/officeart/2005/8/layout/chevron1"/>
    <dgm:cxn modelId="{4E0B391B-6F56-4975-AE4A-C81DC08CAA93}" type="presParOf" srcId="{92727D7B-26A9-422A-98EE-1BCB90172592}" destId="{8D804FB2-6B3C-4129-A9FC-614B1BFCCEF4}" srcOrd="4" destOrd="0" presId="urn:microsoft.com/office/officeart/2005/8/layout/chevron1"/>
    <dgm:cxn modelId="{E334E3D5-50CD-497D-85A4-0F1F43161475}" type="presParOf" srcId="{92727D7B-26A9-422A-98EE-1BCB90172592}" destId="{5A6216D9-0DAA-442E-9143-56E8361A5004}" srcOrd="5" destOrd="0" presId="urn:microsoft.com/office/officeart/2005/8/layout/chevron1"/>
    <dgm:cxn modelId="{DFA7C039-7BE4-4FF8-B10F-65D6C78680EA}" type="presParOf" srcId="{92727D7B-26A9-422A-98EE-1BCB90172592}" destId="{7ACDBFFF-A5D3-4265-868A-D3C53D5CD220}" srcOrd="6" destOrd="0" presId="urn:microsoft.com/office/officeart/2005/8/layout/chevron1"/>
    <dgm:cxn modelId="{C32A2D05-DC46-40B0-A795-DB610251CCD8}" type="presParOf" srcId="{92727D7B-26A9-422A-98EE-1BCB90172592}" destId="{72D656E7-A79F-4B65-9DFA-2E8DC41A1E9A}" srcOrd="7" destOrd="0" presId="urn:microsoft.com/office/officeart/2005/8/layout/chevron1"/>
    <dgm:cxn modelId="{DE348132-ACF1-4095-8CA8-F01D1FFEB397}" type="presParOf" srcId="{92727D7B-26A9-422A-98EE-1BCB90172592}" destId="{30BC7D6B-88CB-42E8-9D03-88B4AC94070F}" srcOrd="8" destOrd="0" presId="urn:microsoft.com/office/officeart/2005/8/layout/chevron1"/>
    <dgm:cxn modelId="{9CD2D430-BBF3-437A-BF1A-5357C0048AC9}" type="presParOf" srcId="{92727D7B-26A9-422A-98EE-1BCB90172592}" destId="{4DDF581E-79FB-4C31-88A9-E491E7BCDE04}" srcOrd="9" destOrd="0" presId="urn:microsoft.com/office/officeart/2005/8/layout/chevron1"/>
    <dgm:cxn modelId="{E596A8D6-D20F-446A-B932-5B189DCEDECA}"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0F29DFF0-5769-4702-81A2-9E6AEDDD00E4}" type="presOf" srcId="{7CD75FE9-1F1C-4F87-B95D-0592BFC44A26}" destId="{8D804FB2-6B3C-4129-A9FC-614B1BFCCEF4}" srcOrd="0" destOrd="0" presId="urn:microsoft.com/office/officeart/2005/8/layout/chevron1"/>
    <dgm:cxn modelId="{0E74B0C4-2D1E-4121-87C4-B184251E3546}" type="presOf" srcId="{52098ADB-467A-4394-B8CE-3846EFD5D254}" destId="{7D9869DC-DF57-4D94-B314-56F5C6FFD62D}" srcOrd="0" destOrd="0" presId="urn:microsoft.com/office/officeart/2005/8/layout/chevron1"/>
    <dgm:cxn modelId="{2205FACD-6EBD-4C50-BF14-8C2C99510600}" type="presOf" srcId="{3B425B35-30F5-4695-A495-8AC44F89E387}" destId="{DD743796-90FE-4F08-B966-14BAB1C099DB}" srcOrd="0" destOrd="0" presId="urn:microsoft.com/office/officeart/2005/8/layout/chevron1"/>
    <dgm:cxn modelId="{7190F39B-C6BC-49D2-93A1-D0483C5A3936}" type="presOf" srcId="{993D6CF7-5A7D-4764-B8BA-A16D2DAAF893}" destId="{934DCD4E-3EEA-4D3E-AEDE-9C0D3D71689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3EA1B99B-BD24-41A8-99BF-2E73A091DD22}" type="presOf" srcId="{8C73FABB-ED5C-4B3A-BDA8-A64956802ABB}" destId="{7ACDBFFF-A5D3-4265-868A-D3C53D5CD220}" srcOrd="0" destOrd="0" presId="urn:microsoft.com/office/officeart/2005/8/layout/chevron1"/>
    <dgm:cxn modelId="{C2BE30D7-4CD4-48FA-A568-2B8B0D5ED0FE}" type="presOf" srcId="{F96D5E1D-13D0-43EF-ACF6-B1E7434DBDE8}" destId="{30BC7D6B-88CB-42E8-9D03-88B4AC94070F}" srcOrd="0" destOrd="0" presId="urn:microsoft.com/office/officeart/2005/8/layout/chevron1"/>
    <dgm:cxn modelId="{3287FC4E-B09B-4817-BC16-D0ACA26950F3}" type="presOf" srcId="{0347A9F2-17BF-4D46-9644-C91844C7C093}" destId="{92727D7B-26A9-422A-98EE-1BCB90172592}"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8BC8A6B1-7DDD-4477-86BE-6F3D563753F4}" type="presParOf" srcId="{92727D7B-26A9-422A-98EE-1BCB90172592}" destId="{7D9869DC-DF57-4D94-B314-56F5C6FFD62D}" srcOrd="0" destOrd="0" presId="urn:microsoft.com/office/officeart/2005/8/layout/chevron1"/>
    <dgm:cxn modelId="{4DE73530-0C34-4639-A3C9-1E431098DA88}" type="presParOf" srcId="{92727D7B-26A9-422A-98EE-1BCB90172592}" destId="{71C1F2B3-255C-4F57-9F5C-491ACD1E4D46}" srcOrd="1" destOrd="0" presId="urn:microsoft.com/office/officeart/2005/8/layout/chevron1"/>
    <dgm:cxn modelId="{7E0C30E6-01AB-4DA9-A3D2-6472AE195456}" type="presParOf" srcId="{92727D7B-26A9-422A-98EE-1BCB90172592}" destId="{934DCD4E-3EEA-4D3E-AEDE-9C0D3D71689B}" srcOrd="2" destOrd="0" presId="urn:microsoft.com/office/officeart/2005/8/layout/chevron1"/>
    <dgm:cxn modelId="{3CAD5D9E-B2DC-4383-B4E4-B77C476EAA65}" type="presParOf" srcId="{92727D7B-26A9-422A-98EE-1BCB90172592}" destId="{B992AC38-00C6-48D8-BFE9-0F4290DFC1FD}" srcOrd="3" destOrd="0" presId="urn:microsoft.com/office/officeart/2005/8/layout/chevron1"/>
    <dgm:cxn modelId="{CB4C08CB-1C2A-4B39-9DA1-E7D3211E8E68}" type="presParOf" srcId="{92727D7B-26A9-422A-98EE-1BCB90172592}" destId="{8D804FB2-6B3C-4129-A9FC-614B1BFCCEF4}" srcOrd="4" destOrd="0" presId="urn:microsoft.com/office/officeart/2005/8/layout/chevron1"/>
    <dgm:cxn modelId="{6C312942-25C8-48C2-A854-8AAF5E4057F7}" type="presParOf" srcId="{92727D7B-26A9-422A-98EE-1BCB90172592}" destId="{5A6216D9-0DAA-442E-9143-56E8361A5004}" srcOrd="5" destOrd="0" presId="urn:microsoft.com/office/officeart/2005/8/layout/chevron1"/>
    <dgm:cxn modelId="{1C77A5C6-8EFC-42EC-98E1-AF23CE8E07D4}" type="presParOf" srcId="{92727D7B-26A9-422A-98EE-1BCB90172592}" destId="{7ACDBFFF-A5D3-4265-868A-D3C53D5CD220}" srcOrd="6" destOrd="0" presId="urn:microsoft.com/office/officeart/2005/8/layout/chevron1"/>
    <dgm:cxn modelId="{8128BC10-1F86-40B5-BDF6-EFB19DAC5DC7}" type="presParOf" srcId="{92727D7B-26A9-422A-98EE-1BCB90172592}" destId="{72D656E7-A79F-4B65-9DFA-2E8DC41A1E9A}" srcOrd="7" destOrd="0" presId="urn:microsoft.com/office/officeart/2005/8/layout/chevron1"/>
    <dgm:cxn modelId="{2BF99DD4-8904-4271-AC7F-78E08F6484A3}" type="presParOf" srcId="{92727D7B-26A9-422A-98EE-1BCB90172592}" destId="{30BC7D6B-88CB-42E8-9D03-88B4AC94070F}" srcOrd="8" destOrd="0" presId="urn:microsoft.com/office/officeart/2005/8/layout/chevron1"/>
    <dgm:cxn modelId="{4A9BB940-2CA9-48A0-9ED6-EFBFE32DDB78}" type="presParOf" srcId="{92727D7B-26A9-422A-98EE-1BCB90172592}" destId="{4DDF581E-79FB-4C31-88A9-E491E7BCDE04}" srcOrd="9" destOrd="0" presId="urn:microsoft.com/office/officeart/2005/8/layout/chevron1"/>
    <dgm:cxn modelId="{F80D2CA3-3468-47FB-9B55-48623318AA10}"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5E7C0901-5DC7-4230-B51B-DD977AB60E4A}" type="presOf" srcId="{F96D5E1D-13D0-43EF-ACF6-B1E7434DBDE8}" destId="{30BC7D6B-88CB-42E8-9D03-88B4AC94070F}" srcOrd="0" destOrd="0" presId="urn:microsoft.com/office/officeart/2005/8/layout/chevron1"/>
    <dgm:cxn modelId="{965EE0FE-CBB5-4193-8555-BC49111358C2}" type="presOf" srcId="{0347A9F2-17BF-4D46-9644-C91844C7C093}" destId="{92727D7B-26A9-422A-98EE-1BCB90172592}" srcOrd="0" destOrd="0" presId="urn:microsoft.com/office/officeart/2005/8/layout/chevron1"/>
    <dgm:cxn modelId="{1E49B87B-C2C6-40D1-A273-1DE1C2D09D87}" type="presOf" srcId="{993D6CF7-5A7D-4764-B8BA-A16D2DAAF893}" destId="{934DCD4E-3EEA-4D3E-AEDE-9C0D3D71689B}" srcOrd="0" destOrd="0" presId="urn:microsoft.com/office/officeart/2005/8/layout/chevron1"/>
    <dgm:cxn modelId="{B91C6233-3B6F-4C3D-9B73-3DCEAC88CBCA}" type="presOf" srcId="{52098ADB-467A-4394-B8CE-3846EFD5D254}" destId="{7D9869DC-DF57-4D94-B314-56F5C6FFD62D}" srcOrd="0" destOrd="0" presId="urn:microsoft.com/office/officeart/2005/8/layout/chevron1"/>
    <dgm:cxn modelId="{6B3FFD5D-980E-4EBC-B7F2-CC1BDDE6401B}" type="presOf" srcId="{3B425B35-30F5-4695-A495-8AC44F89E387}" destId="{DD743796-90FE-4F08-B966-14BAB1C099D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CB371B31-EA78-49F7-BC56-39DEBB7A60D2}" type="presOf" srcId="{8C73FABB-ED5C-4B3A-BDA8-A64956802ABB}" destId="{7ACDBFFF-A5D3-4265-868A-D3C53D5CD220}"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72F6C4E8-1ADC-478D-979D-5F20EC402A94}" type="presOf" srcId="{7CD75FE9-1F1C-4F87-B95D-0592BFC44A26}" destId="{8D804FB2-6B3C-4129-A9FC-614B1BFCCEF4}"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61723127-5EA3-4FF2-9E3E-A937AED715C9}" type="presParOf" srcId="{92727D7B-26A9-422A-98EE-1BCB90172592}" destId="{7D9869DC-DF57-4D94-B314-56F5C6FFD62D}" srcOrd="0" destOrd="0" presId="urn:microsoft.com/office/officeart/2005/8/layout/chevron1"/>
    <dgm:cxn modelId="{B898A1EB-2D39-408C-ACDB-7DE781469809}" type="presParOf" srcId="{92727D7B-26A9-422A-98EE-1BCB90172592}" destId="{71C1F2B3-255C-4F57-9F5C-491ACD1E4D46}" srcOrd="1" destOrd="0" presId="urn:microsoft.com/office/officeart/2005/8/layout/chevron1"/>
    <dgm:cxn modelId="{5EDF0BCD-3389-4E05-82C1-80824B52E5AA}" type="presParOf" srcId="{92727D7B-26A9-422A-98EE-1BCB90172592}" destId="{934DCD4E-3EEA-4D3E-AEDE-9C0D3D71689B}" srcOrd="2" destOrd="0" presId="urn:microsoft.com/office/officeart/2005/8/layout/chevron1"/>
    <dgm:cxn modelId="{9E142377-C223-47BF-8B1E-96BB5F8963EF}" type="presParOf" srcId="{92727D7B-26A9-422A-98EE-1BCB90172592}" destId="{B992AC38-00C6-48D8-BFE9-0F4290DFC1FD}" srcOrd="3" destOrd="0" presId="urn:microsoft.com/office/officeart/2005/8/layout/chevron1"/>
    <dgm:cxn modelId="{1D17D9B5-5D8A-4208-9B00-70EC16350CF4}" type="presParOf" srcId="{92727D7B-26A9-422A-98EE-1BCB90172592}" destId="{8D804FB2-6B3C-4129-A9FC-614B1BFCCEF4}" srcOrd="4" destOrd="0" presId="urn:microsoft.com/office/officeart/2005/8/layout/chevron1"/>
    <dgm:cxn modelId="{DF9A2B1C-8031-4B62-BCFE-2C0A08A05C7E}" type="presParOf" srcId="{92727D7B-26A9-422A-98EE-1BCB90172592}" destId="{5A6216D9-0DAA-442E-9143-56E8361A5004}" srcOrd="5" destOrd="0" presId="urn:microsoft.com/office/officeart/2005/8/layout/chevron1"/>
    <dgm:cxn modelId="{D9CB7F08-12EC-40CE-BECE-B2C19F8A648D}" type="presParOf" srcId="{92727D7B-26A9-422A-98EE-1BCB90172592}" destId="{7ACDBFFF-A5D3-4265-868A-D3C53D5CD220}" srcOrd="6" destOrd="0" presId="urn:microsoft.com/office/officeart/2005/8/layout/chevron1"/>
    <dgm:cxn modelId="{7622CFF2-9E51-4DCB-AD3A-FF6FAADD7773}" type="presParOf" srcId="{92727D7B-26A9-422A-98EE-1BCB90172592}" destId="{72D656E7-A79F-4B65-9DFA-2E8DC41A1E9A}" srcOrd="7" destOrd="0" presId="urn:microsoft.com/office/officeart/2005/8/layout/chevron1"/>
    <dgm:cxn modelId="{4173D3A6-4E3C-45EA-A1A0-2A4DA104F396}" type="presParOf" srcId="{92727D7B-26A9-422A-98EE-1BCB90172592}" destId="{30BC7D6B-88CB-42E8-9D03-88B4AC94070F}" srcOrd="8" destOrd="0" presId="urn:microsoft.com/office/officeart/2005/8/layout/chevron1"/>
    <dgm:cxn modelId="{47493FEB-83C4-48C7-AB8B-6663E3C3C4F0}" type="presParOf" srcId="{92727D7B-26A9-422A-98EE-1BCB90172592}" destId="{4DDF581E-79FB-4C31-88A9-E491E7BCDE04}" srcOrd="9" destOrd="0" presId="urn:microsoft.com/office/officeart/2005/8/layout/chevron1"/>
    <dgm:cxn modelId="{EB5FF361-6057-4941-8DC0-C6036DF1453D}"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F8FA296D-ECF5-42A2-91F2-0465D24B3A33}" type="presOf" srcId="{3B425B35-30F5-4695-A495-8AC44F89E387}" destId="{DD743796-90FE-4F08-B966-14BAB1C099DB}"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845AF7D-1DC2-442F-8AF6-2C5F3FF7D5D4}" type="presOf" srcId="{8C73FABB-ED5C-4B3A-BDA8-A64956802ABB}" destId="{7ACDBFFF-A5D3-4265-868A-D3C53D5CD220}" srcOrd="0" destOrd="0" presId="urn:microsoft.com/office/officeart/2005/8/layout/chevron1"/>
    <dgm:cxn modelId="{D56C9A33-7425-4A1A-8C3C-1CC62132FD89}" type="presOf" srcId="{0347A9F2-17BF-4D46-9644-C91844C7C093}" destId="{92727D7B-26A9-422A-98EE-1BCB90172592}" srcOrd="0" destOrd="0" presId="urn:microsoft.com/office/officeart/2005/8/layout/chevron1"/>
    <dgm:cxn modelId="{238344C1-BF16-4DBA-B640-460F294EDB61}" type="presOf" srcId="{993D6CF7-5A7D-4764-B8BA-A16D2DAAF893}" destId="{934DCD4E-3EEA-4D3E-AEDE-9C0D3D71689B}"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9DA798F3-B76B-4914-BBB5-73B177398CC5}" srcId="{0347A9F2-17BF-4D46-9644-C91844C7C093}" destId="{8C73FABB-ED5C-4B3A-BDA8-A64956802ABB}" srcOrd="3" destOrd="0" parTransId="{48FF5442-0733-4B30-93CB-4F1AD0C1369D}" sibTransId="{215EEEB4-9201-458D-8E42-E7A8BFDB227B}"/>
    <dgm:cxn modelId="{02A4508A-4E28-4F7A-B220-B72BC80E2A76}" type="presOf" srcId="{52098ADB-467A-4394-B8CE-3846EFD5D254}" destId="{7D9869DC-DF57-4D94-B314-56F5C6FFD62D}"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20AEBE95-5019-4031-B017-7DEE8CC94022}" type="presOf" srcId="{7CD75FE9-1F1C-4F87-B95D-0592BFC44A26}" destId="{8D804FB2-6B3C-4129-A9FC-614B1BFCCEF4}" srcOrd="0" destOrd="0" presId="urn:microsoft.com/office/officeart/2005/8/layout/chevron1"/>
    <dgm:cxn modelId="{96CE7230-8836-48E8-9D33-F0EEC206539A}" type="presOf" srcId="{F96D5E1D-13D0-43EF-ACF6-B1E7434DBDE8}" destId="{30BC7D6B-88CB-42E8-9D03-88B4AC94070F}"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5115F504-4996-4EDA-B873-153001E9AD31}" type="presParOf" srcId="{92727D7B-26A9-422A-98EE-1BCB90172592}" destId="{7D9869DC-DF57-4D94-B314-56F5C6FFD62D}" srcOrd="0" destOrd="0" presId="urn:microsoft.com/office/officeart/2005/8/layout/chevron1"/>
    <dgm:cxn modelId="{D2A56C0C-DF2B-4696-A311-3B4B9B0D9844}" type="presParOf" srcId="{92727D7B-26A9-422A-98EE-1BCB90172592}" destId="{71C1F2B3-255C-4F57-9F5C-491ACD1E4D46}" srcOrd="1" destOrd="0" presId="urn:microsoft.com/office/officeart/2005/8/layout/chevron1"/>
    <dgm:cxn modelId="{FF19EF36-DC5D-44AF-BE6E-6A8B5CBBF6AB}" type="presParOf" srcId="{92727D7B-26A9-422A-98EE-1BCB90172592}" destId="{934DCD4E-3EEA-4D3E-AEDE-9C0D3D71689B}" srcOrd="2" destOrd="0" presId="urn:microsoft.com/office/officeart/2005/8/layout/chevron1"/>
    <dgm:cxn modelId="{8EE072EC-860E-467F-9DF3-F39CEEAAC01C}" type="presParOf" srcId="{92727D7B-26A9-422A-98EE-1BCB90172592}" destId="{B992AC38-00C6-48D8-BFE9-0F4290DFC1FD}" srcOrd="3" destOrd="0" presId="urn:microsoft.com/office/officeart/2005/8/layout/chevron1"/>
    <dgm:cxn modelId="{2FA5D943-F9CE-4FF0-BB8E-CB4B8D46EB8D}" type="presParOf" srcId="{92727D7B-26A9-422A-98EE-1BCB90172592}" destId="{8D804FB2-6B3C-4129-A9FC-614B1BFCCEF4}" srcOrd="4" destOrd="0" presId="urn:microsoft.com/office/officeart/2005/8/layout/chevron1"/>
    <dgm:cxn modelId="{44EB6C89-CAAD-4280-933E-1D5D1948F1B0}" type="presParOf" srcId="{92727D7B-26A9-422A-98EE-1BCB90172592}" destId="{5A6216D9-0DAA-442E-9143-56E8361A5004}" srcOrd="5" destOrd="0" presId="urn:microsoft.com/office/officeart/2005/8/layout/chevron1"/>
    <dgm:cxn modelId="{C364EF3C-9CE1-4BDA-B3D2-31B1FFF64334}" type="presParOf" srcId="{92727D7B-26A9-422A-98EE-1BCB90172592}" destId="{7ACDBFFF-A5D3-4265-868A-D3C53D5CD220}" srcOrd="6" destOrd="0" presId="urn:microsoft.com/office/officeart/2005/8/layout/chevron1"/>
    <dgm:cxn modelId="{14CC5207-8E3A-4A98-826A-792A9FFEF2A0}" type="presParOf" srcId="{92727D7B-26A9-422A-98EE-1BCB90172592}" destId="{72D656E7-A79F-4B65-9DFA-2E8DC41A1E9A}" srcOrd="7" destOrd="0" presId="urn:microsoft.com/office/officeart/2005/8/layout/chevron1"/>
    <dgm:cxn modelId="{ACC64626-5749-4486-A1F0-70C1D6483FFE}" type="presParOf" srcId="{92727D7B-26A9-422A-98EE-1BCB90172592}" destId="{30BC7D6B-88CB-42E8-9D03-88B4AC94070F}" srcOrd="8" destOrd="0" presId="urn:microsoft.com/office/officeart/2005/8/layout/chevron1"/>
    <dgm:cxn modelId="{5991741F-2B33-4DB6-AFF9-C7DD578F9D49}" type="presParOf" srcId="{92727D7B-26A9-422A-98EE-1BCB90172592}" destId="{4DDF581E-79FB-4C31-88A9-E491E7BCDE04}" srcOrd="9" destOrd="0" presId="urn:microsoft.com/office/officeart/2005/8/layout/chevron1"/>
    <dgm:cxn modelId="{A95B706E-32BC-4C29-8F6C-82EE3A4142ED}"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81DFAF24-DF1D-426C-8AF4-3AC0C067CEC9}" type="presOf" srcId="{52098ADB-467A-4394-B8CE-3846EFD5D254}" destId="{7D9869DC-DF57-4D94-B314-56F5C6FFD62D}" srcOrd="0" destOrd="0" presId="urn:microsoft.com/office/officeart/2005/8/layout/chevron1"/>
    <dgm:cxn modelId="{0D0A1BEF-4A97-429E-8521-93E127422888}" type="presOf" srcId="{993D6CF7-5A7D-4764-B8BA-A16D2DAAF893}" destId="{934DCD4E-3EEA-4D3E-AEDE-9C0D3D71689B}" srcOrd="0" destOrd="0" presId="urn:microsoft.com/office/officeart/2005/8/layout/chevron1"/>
    <dgm:cxn modelId="{156EBEE0-7246-4B96-B982-51FA7B51A5C4}"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E26FCBED-714B-4CF9-8A7C-3BCE14554948}" type="presOf" srcId="{7CD75FE9-1F1C-4F87-B95D-0592BFC44A26}" destId="{8D804FB2-6B3C-4129-A9FC-614B1BFCCEF4}" srcOrd="0" destOrd="0" presId="urn:microsoft.com/office/officeart/2005/8/layout/chevron1"/>
    <dgm:cxn modelId="{2FB4F898-D3AF-4856-9A50-6AA06E64C1D5}"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2393F9AF-D771-43A3-9B69-B197151F030F}"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454A3881-3201-4195-AEE4-569216BE0C00}" type="presOf" srcId="{0347A9F2-17BF-4D46-9644-C91844C7C093}" destId="{92727D7B-26A9-422A-98EE-1BCB90172592}"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EDE116A6-75BA-4EE4-8856-3DEE6D4D5038}" type="presParOf" srcId="{92727D7B-26A9-422A-98EE-1BCB90172592}" destId="{7D9869DC-DF57-4D94-B314-56F5C6FFD62D}" srcOrd="0" destOrd="0" presId="urn:microsoft.com/office/officeart/2005/8/layout/chevron1"/>
    <dgm:cxn modelId="{2122CBED-C811-4E3C-A5B9-A5A5E0F50D3D}" type="presParOf" srcId="{92727D7B-26A9-422A-98EE-1BCB90172592}" destId="{71C1F2B3-255C-4F57-9F5C-491ACD1E4D46}" srcOrd="1" destOrd="0" presId="urn:microsoft.com/office/officeart/2005/8/layout/chevron1"/>
    <dgm:cxn modelId="{B0650078-CCFC-4970-87F6-D4B3940537AF}" type="presParOf" srcId="{92727D7B-26A9-422A-98EE-1BCB90172592}" destId="{934DCD4E-3EEA-4D3E-AEDE-9C0D3D71689B}" srcOrd="2" destOrd="0" presId="urn:microsoft.com/office/officeart/2005/8/layout/chevron1"/>
    <dgm:cxn modelId="{F9FA0C24-E6B7-4398-8054-B11F70DACA72}" type="presParOf" srcId="{92727D7B-26A9-422A-98EE-1BCB90172592}" destId="{B992AC38-00C6-48D8-BFE9-0F4290DFC1FD}" srcOrd="3" destOrd="0" presId="urn:microsoft.com/office/officeart/2005/8/layout/chevron1"/>
    <dgm:cxn modelId="{87B174E2-6FB0-429D-9405-DA0F51D475A8}" type="presParOf" srcId="{92727D7B-26A9-422A-98EE-1BCB90172592}" destId="{8D804FB2-6B3C-4129-A9FC-614B1BFCCEF4}" srcOrd="4" destOrd="0" presId="urn:microsoft.com/office/officeart/2005/8/layout/chevron1"/>
    <dgm:cxn modelId="{D9E9ED8A-B2DB-4360-BEFC-B55573B25CD1}" type="presParOf" srcId="{92727D7B-26A9-422A-98EE-1BCB90172592}" destId="{5A6216D9-0DAA-442E-9143-56E8361A5004}" srcOrd="5" destOrd="0" presId="urn:microsoft.com/office/officeart/2005/8/layout/chevron1"/>
    <dgm:cxn modelId="{7F2F2344-4606-4212-8021-0B53C67E3249}" type="presParOf" srcId="{92727D7B-26A9-422A-98EE-1BCB90172592}" destId="{7ACDBFFF-A5D3-4265-868A-D3C53D5CD220}" srcOrd="6" destOrd="0" presId="urn:microsoft.com/office/officeart/2005/8/layout/chevron1"/>
    <dgm:cxn modelId="{40151E1F-4E58-4557-A14D-88ED3E19CDC6}" type="presParOf" srcId="{92727D7B-26A9-422A-98EE-1BCB90172592}" destId="{72D656E7-A79F-4B65-9DFA-2E8DC41A1E9A}" srcOrd="7" destOrd="0" presId="urn:microsoft.com/office/officeart/2005/8/layout/chevron1"/>
    <dgm:cxn modelId="{BC55C3D5-9D20-44E2-A3A9-0F01AD958A5C}" type="presParOf" srcId="{92727D7B-26A9-422A-98EE-1BCB90172592}" destId="{30BC7D6B-88CB-42E8-9D03-88B4AC94070F}" srcOrd="8" destOrd="0" presId="urn:microsoft.com/office/officeart/2005/8/layout/chevron1"/>
    <dgm:cxn modelId="{552FFD94-B8CA-4D12-95BF-D2CBC4C13F3E}" type="presParOf" srcId="{92727D7B-26A9-422A-98EE-1BCB90172592}" destId="{4DDF581E-79FB-4C31-88A9-E491E7BCDE04}" srcOrd="9" destOrd="0" presId="urn:microsoft.com/office/officeart/2005/8/layout/chevron1"/>
    <dgm:cxn modelId="{F8A6FBD5-C84F-47BA-8C30-846947C7A0C5}"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508B407E-A55A-4A94-B05D-0E084219A2BC}" type="presOf" srcId="{3B425B35-30F5-4695-A495-8AC44F89E387}" destId="{DD743796-90FE-4F08-B966-14BAB1C099DB}" srcOrd="0" destOrd="0" presId="urn:microsoft.com/office/officeart/2005/8/layout/chevron1"/>
    <dgm:cxn modelId="{448B70EE-3C1D-415C-8489-DCD789AD281D}" type="presOf" srcId="{7CD75FE9-1F1C-4F87-B95D-0592BFC44A26}" destId="{8D804FB2-6B3C-4129-A9FC-614B1BFCCEF4}" srcOrd="0" destOrd="0" presId="urn:microsoft.com/office/officeart/2005/8/layout/chevron1"/>
    <dgm:cxn modelId="{FEB5B064-785C-4EFE-827A-81E226A635F2}" type="presOf" srcId="{993D6CF7-5A7D-4764-B8BA-A16D2DAAF893}" destId="{934DCD4E-3EEA-4D3E-AEDE-9C0D3D71689B}" srcOrd="0" destOrd="0" presId="urn:microsoft.com/office/officeart/2005/8/layout/chevron1"/>
    <dgm:cxn modelId="{1AE1B86E-88EA-4F96-90B8-5476A862499D}" type="presOf" srcId="{8C73FABB-ED5C-4B3A-BDA8-A64956802ABB}" destId="{7ACDBFFF-A5D3-4265-868A-D3C53D5CD220}" srcOrd="0" destOrd="0" presId="urn:microsoft.com/office/officeart/2005/8/layout/chevron1"/>
    <dgm:cxn modelId="{7205E095-E7F5-45F6-89F7-3923B98C8200}"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FD656AD6-B629-4329-ACF7-9916CADAA2AA}" type="presOf" srcId="{F96D5E1D-13D0-43EF-ACF6-B1E7434DBDE8}" destId="{30BC7D6B-88CB-42E8-9D03-88B4AC94070F}" srcOrd="0" destOrd="0" presId="urn:microsoft.com/office/officeart/2005/8/layout/chevron1"/>
    <dgm:cxn modelId="{D4888DBF-29D7-4AFA-843D-72F56B2219F3}" type="presOf" srcId="{0347A9F2-17BF-4D46-9644-C91844C7C093}" destId="{92727D7B-26A9-422A-98EE-1BCB90172592}"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795C95A0-194D-45AA-8C01-7A41B9F5C1D6}" type="presParOf" srcId="{92727D7B-26A9-422A-98EE-1BCB90172592}" destId="{7D9869DC-DF57-4D94-B314-56F5C6FFD62D}" srcOrd="0" destOrd="0" presId="urn:microsoft.com/office/officeart/2005/8/layout/chevron1"/>
    <dgm:cxn modelId="{AF48B312-86C6-4A22-944D-2F23701B58CB}" type="presParOf" srcId="{92727D7B-26A9-422A-98EE-1BCB90172592}" destId="{71C1F2B3-255C-4F57-9F5C-491ACD1E4D46}" srcOrd="1" destOrd="0" presId="urn:microsoft.com/office/officeart/2005/8/layout/chevron1"/>
    <dgm:cxn modelId="{175C199A-22A4-41C2-B27C-FA84E409D039}" type="presParOf" srcId="{92727D7B-26A9-422A-98EE-1BCB90172592}" destId="{934DCD4E-3EEA-4D3E-AEDE-9C0D3D71689B}" srcOrd="2" destOrd="0" presId="urn:microsoft.com/office/officeart/2005/8/layout/chevron1"/>
    <dgm:cxn modelId="{A8F64321-9A16-4AF3-A0EF-31FC84CFA849}" type="presParOf" srcId="{92727D7B-26A9-422A-98EE-1BCB90172592}" destId="{B992AC38-00C6-48D8-BFE9-0F4290DFC1FD}" srcOrd="3" destOrd="0" presId="urn:microsoft.com/office/officeart/2005/8/layout/chevron1"/>
    <dgm:cxn modelId="{3176BCB0-BEDA-4B66-8D41-A321B0398937}" type="presParOf" srcId="{92727D7B-26A9-422A-98EE-1BCB90172592}" destId="{8D804FB2-6B3C-4129-A9FC-614B1BFCCEF4}" srcOrd="4" destOrd="0" presId="urn:microsoft.com/office/officeart/2005/8/layout/chevron1"/>
    <dgm:cxn modelId="{21F25BE4-7186-448A-8711-202C4E52C2B9}" type="presParOf" srcId="{92727D7B-26A9-422A-98EE-1BCB90172592}" destId="{5A6216D9-0DAA-442E-9143-56E8361A5004}" srcOrd="5" destOrd="0" presId="urn:microsoft.com/office/officeart/2005/8/layout/chevron1"/>
    <dgm:cxn modelId="{48D3EC65-C875-4134-B6F4-39E7CED13A70}" type="presParOf" srcId="{92727D7B-26A9-422A-98EE-1BCB90172592}" destId="{7ACDBFFF-A5D3-4265-868A-D3C53D5CD220}" srcOrd="6" destOrd="0" presId="urn:microsoft.com/office/officeart/2005/8/layout/chevron1"/>
    <dgm:cxn modelId="{33663C24-A0EE-44AD-A6A0-A15612A338FD}" type="presParOf" srcId="{92727D7B-26A9-422A-98EE-1BCB90172592}" destId="{72D656E7-A79F-4B65-9DFA-2E8DC41A1E9A}" srcOrd="7" destOrd="0" presId="urn:microsoft.com/office/officeart/2005/8/layout/chevron1"/>
    <dgm:cxn modelId="{C7BE4FFA-7AED-457A-B1B1-B8992F365CC5}" type="presParOf" srcId="{92727D7B-26A9-422A-98EE-1BCB90172592}" destId="{30BC7D6B-88CB-42E8-9D03-88B4AC94070F}" srcOrd="8" destOrd="0" presId="urn:microsoft.com/office/officeart/2005/8/layout/chevron1"/>
    <dgm:cxn modelId="{F35BCDF4-C784-4554-869A-B078441FE846}" type="presParOf" srcId="{92727D7B-26A9-422A-98EE-1BCB90172592}" destId="{4DDF581E-79FB-4C31-88A9-E491E7BCDE04}" srcOrd="9" destOrd="0" presId="urn:microsoft.com/office/officeart/2005/8/layout/chevron1"/>
    <dgm:cxn modelId="{2C52CB79-BA23-4996-BF7E-30FFE8B8FDCA}"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FCCD825E-CE2F-4DFF-94CE-4C4C2939F3FD}" type="presOf" srcId="{7CD75FE9-1F1C-4F87-B95D-0592BFC44A26}" destId="{8D804FB2-6B3C-4129-A9FC-614B1BFCCEF4}" srcOrd="0" destOrd="0" presId="urn:microsoft.com/office/officeart/2005/8/layout/chevron1"/>
    <dgm:cxn modelId="{AF06945C-5D6D-48AF-879D-1AD1994BA35D}" type="presOf" srcId="{3B425B35-30F5-4695-A495-8AC44F89E387}" destId="{DD743796-90FE-4F08-B966-14BAB1C099DB}" srcOrd="0" destOrd="0" presId="urn:microsoft.com/office/officeart/2005/8/layout/chevron1"/>
    <dgm:cxn modelId="{6FD59EA2-1E89-4FB3-BAE7-7AB3E95864F0}" type="presOf" srcId="{8C73FABB-ED5C-4B3A-BDA8-A64956802ABB}" destId="{7ACDBFFF-A5D3-4265-868A-D3C53D5CD220}"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7919CEB4-F596-49DB-9B18-A2AF4E43FE99}" type="presOf" srcId="{993D6CF7-5A7D-4764-B8BA-A16D2DAAF893}" destId="{934DCD4E-3EEA-4D3E-AEDE-9C0D3D71689B}" srcOrd="0" destOrd="0" presId="urn:microsoft.com/office/officeart/2005/8/layout/chevron1"/>
    <dgm:cxn modelId="{AE27306E-7612-4439-9ED2-4B3D598E3B40}" type="presOf" srcId="{F96D5E1D-13D0-43EF-ACF6-B1E7434DBDE8}" destId="{30BC7D6B-88CB-42E8-9D03-88B4AC94070F}"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652AF3EA-FF04-4296-A30A-B013D4D97178}" srcId="{0347A9F2-17BF-4D46-9644-C91844C7C093}" destId="{7CD75FE9-1F1C-4F87-B95D-0592BFC44A26}" srcOrd="2" destOrd="0" parTransId="{6B8E7D94-2C31-4431-9FB0-9B3F25BDFD7F}" sibTransId="{FD3A6366-4D72-46F6-9021-9F913F1B6682}"/>
    <dgm:cxn modelId="{DE41044C-25D1-4F50-98FE-8B771148D99A}" type="presOf" srcId="{0347A9F2-17BF-4D46-9644-C91844C7C093}" destId="{92727D7B-26A9-422A-98EE-1BCB90172592}" srcOrd="0" destOrd="0" presId="urn:microsoft.com/office/officeart/2005/8/layout/chevron1"/>
    <dgm:cxn modelId="{FA07AA95-7A6E-4F49-BD02-561B801008C6}" type="presOf" srcId="{52098ADB-467A-4394-B8CE-3846EFD5D254}" destId="{7D9869DC-DF57-4D94-B314-56F5C6FFD62D}"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CE42DC9F-3DE9-4D11-B66F-3FF29F2FF745}" type="presParOf" srcId="{92727D7B-26A9-422A-98EE-1BCB90172592}" destId="{7D9869DC-DF57-4D94-B314-56F5C6FFD62D}" srcOrd="0" destOrd="0" presId="urn:microsoft.com/office/officeart/2005/8/layout/chevron1"/>
    <dgm:cxn modelId="{0D5FDB3D-0B8E-4DE4-AFA2-415D0843B439}" type="presParOf" srcId="{92727D7B-26A9-422A-98EE-1BCB90172592}" destId="{71C1F2B3-255C-4F57-9F5C-491ACD1E4D46}" srcOrd="1" destOrd="0" presId="urn:microsoft.com/office/officeart/2005/8/layout/chevron1"/>
    <dgm:cxn modelId="{71877E98-9774-498A-B44E-AF1E8D9BD94C}" type="presParOf" srcId="{92727D7B-26A9-422A-98EE-1BCB90172592}" destId="{934DCD4E-3EEA-4D3E-AEDE-9C0D3D71689B}" srcOrd="2" destOrd="0" presId="urn:microsoft.com/office/officeart/2005/8/layout/chevron1"/>
    <dgm:cxn modelId="{EC5304AD-CA69-4314-B774-3047B44BCA17}" type="presParOf" srcId="{92727D7B-26A9-422A-98EE-1BCB90172592}" destId="{B992AC38-00C6-48D8-BFE9-0F4290DFC1FD}" srcOrd="3" destOrd="0" presId="urn:microsoft.com/office/officeart/2005/8/layout/chevron1"/>
    <dgm:cxn modelId="{9799121F-C2A0-4779-A7AA-05D74BEA93E3}" type="presParOf" srcId="{92727D7B-26A9-422A-98EE-1BCB90172592}" destId="{8D804FB2-6B3C-4129-A9FC-614B1BFCCEF4}" srcOrd="4" destOrd="0" presId="urn:microsoft.com/office/officeart/2005/8/layout/chevron1"/>
    <dgm:cxn modelId="{64E6F1CF-5E51-48B4-9973-366E7F2495AC}" type="presParOf" srcId="{92727D7B-26A9-422A-98EE-1BCB90172592}" destId="{5A6216D9-0DAA-442E-9143-56E8361A5004}" srcOrd="5" destOrd="0" presId="urn:microsoft.com/office/officeart/2005/8/layout/chevron1"/>
    <dgm:cxn modelId="{03EF726E-F627-43CF-92F4-B1F8AF380EE1}" type="presParOf" srcId="{92727D7B-26A9-422A-98EE-1BCB90172592}" destId="{7ACDBFFF-A5D3-4265-868A-D3C53D5CD220}" srcOrd="6" destOrd="0" presId="urn:microsoft.com/office/officeart/2005/8/layout/chevron1"/>
    <dgm:cxn modelId="{0AC6C278-B39A-4C98-B858-4495CC37B56A}" type="presParOf" srcId="{92727D7B-26A9-422A-98EE-1BCB90172592}" destId="{72D656E7-A79F-4B65-9DFA-2E8DC41A1E9A}" srcOrd="7" destOrd="0" presId="urn:microsoft.com/office/officeart/2005/8/layout/chevron1"/>
    <dgm:cxn modelId="{C4A90054-51E7-4DAB-8CA7-DFB2C2A737D1}" type="presParOf" srcId="{92727D7B-26A9-422A-98EE-1BCB90172592}" destId="{30BC7D6B-88CB-42E8-9D03-88B4AC94070F}" srcOrd="8" destOrd="0" presId="urn:microsoft.com/office/officeart/2005/8/layout/chevron1"/>
    <dgm:cxn modelId="{AB253C58-69C8-45DC-88DB-CA458780AB72}" type="presParOf" srcId="{92727D7B-26A9-422A-98EE-1BCB90172592}" destId="{4DDF581E-79FB-4C31-88A9-E491E7BCDE04}" srcOrd="9" destOrd="0" presId="urn:microsoft.com/office/officeart/2005/8/layout/chevron1"/>
    <dgm:cxn modelId="{28FF6461-4392-4D2C-96D3-3A54327D4595}"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83D4E98D-B9C2-4C98-A810-689AFAE9F772}" type="presOf" srcId="{F96D5E1D-13D0-43EF-ACF6-B1E7434DBDE8}" destId="{30BC7D6B-88CB-42E8-9D03-88B4AC94070F}"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4B401C84-121A-4691-BEA2-4DAC2D843304}" type="presOf" srcId="{993D6CF7-5A7D-4764-B8BA-A16D2DAAF893}" destId="{934DCD4E-3EEA-4D3E-AEDE-9C0D3D71689B}" srcOrd="0" destOrd="0" presId="urn:microsoft.com/office/officeart/2005/8/layout/chevron1"/>
    <dgm:cxn modelId="{9201AA0D-FC4F-46E6-B7DB-7A781710A7D4}" type="presOf" srcId="{52098ADB-467A-4394-B8CE-3846EFD5D254}" destId="{7D9869DC-DF57-4D94-B314-56F5C6FFD62D}"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3042E6AB-B825-4729-B6A8-2996FB92E79B}" srcId="{0347A9F2-17BF-4D46-9644-C91844C7C093}" destId="{F96D5E1D-13D0-43EF-ACF6-B1E7434DBDE8}" srcOrd="4" destOrd="0" parTransId="{3E2690AA-2790-4A9A-ADB5-7F744F5EABA6}" sibTransId="{C7DC30BC-2F20-4189-AE6E-794A787AB12C}"/>
    <dgm:cxn modelId="{13C82FCD-7F00-4DBB-8AE0-B5659A9AEDBB}" type="presOf" srcId="{8C73FABB-ED5C-4B3A-BDA8-A64956802ABB}" destId="{7ACDBFFF-A5D3-4265-868A-D3C53D5CD220}" srcOrd="0" destOrd="0" presId="urn:microsoft.com/office/officeart/2005/8/layout/chevron1"/>
    <dgm:cxn modelId="{9265F684-8AED-4FD1-87EB-B63A622CAFD7}" type="presOf" srcId="{7CD75FE9-1F1C-4F87-B95D-0592BFC44A26}" destId="{8D804FB2-6B3C-4129-A9FC-614B1BFCCEF4}" srcOrd="0" destOrd="0" presId="urn:microsoft.com/office/officeart/2005/8/layout/chevron1"/>
    <dgm:cxn modelId="{7005F54E-702F-49AE-8969-D832E5563318}" type="presOf" srcId="{3B425B35-30F5-4695-A495-8AC44F89E387}" destId="{DD743796-90FE-4F08-B966-14BAB1C099D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3BD4EB30-2DD5-473A-92FC-616872CB9030}" type="presOf" srcId="{0347A9F2-17BF-4D46-9644-C91844C7C093}" destId="{92727D7B-26A9-422A-98EE-1BCB90172592}" srcOrd="0" destOrd="0" presId="urn:microsoft.com/office/officeart/2005/8/layout/chevron1"/>
    <dgm:cxn modelId="{275CBEAE-86E0-4D6E-9290-621EDB886699}" type="presParOf" srcId="{92727D7B-26A9-422A-98EE-1BCB90172592}" destId="{7D9869DC-DF57-4D94-B314-56F5C6FFD62D}" srcOrd="0" destOrd="0" presId="urn:microsoft.com/office/officeart/2005/8/layout/chevron1"/>
    <dgm:cxn modelId="{BD26E816-C976-4859-8CE9-30011C0AA07A}" type="presParOf" srcId="{92727D7B-26A9-422A-98EE-1BCB90172592}" destId="{71C1F2B3-255C-4F57-9F5C-491ACD1E4D46}" srcOrd="1" destOrd="0" presId="urn:microsoft.com/office/officeart/2005/8/layout/chevron1"/>
    <dgm:cxn modelId="{3C23F77C-4C02-4464-8E69-A85EA169DC11}" type="presParOf" srcId="{92727D7B-26A9-422A-98EE-1BCB90172592}" destId="{934DCD4E-3EEA-4D3E-AEDE-9C0D3D71689B}" srcOrd="2" destOrd="0" presId="urn:microsoft.com/office/officeart/2005/8/layout/chevron1"/>
    <dgm:cxn modelId="{085F2496-051D-4CE1-A097-5DE1FEBAF790}" type="presParOf" srcId="{92727D7B-26A9-422A-98EE-1BCB90172592}" destId="{B992AC38-00C6-48D8-BFE9-0F4290DFC1FD}" srcOrd="3" destOrd="0" presId="urn:microsoft.com/office/officeart/2005/8/layout/chevron1"/>
    <dgm:cxn modelId="{2BBFD163-A47A-4473-8AC9-6E2A2F8E7DCB}" type="presParOf" srcId="{92727D7B-26A9-422A-98EE-1BCB90172592}" destId="{8D804FB2-6B3C-4129-A9FC-614B1BFCCEF4}" srcOrd="4" destOrd="0" presId="urn:microsoft.com/office/officeart/2005/8/layout/chevron1"/>
    <dgm:cxn modelId="{C408A909-F03D-445C-B2E2-66E72F2BDC85}" type="presParOf" srcId="{92727D7B-26A9-422A-98EE-1BCB90172592}" destId="{5A6216D9-0DAA-442E-9143-56E8361A5004}" srcOrd="5" destOrd="0" presId="urn:microsoft.com/office/officeart/2005/8/layout/chevron1"/>
    <dgm:cxn modelId="{48B0C164-FE80-44B3-A88B-03B77A827367}" type="presParOf" srcId="{92727D7B-26A9-422A-98EE-1BCB90172592}" destId="{7ACDBFFF-A5D3-4265-868A-D3C53D5CD220}" srcOrd="6" destOrd="0" presId="urn:microsoft.com/office/officeart/2005/8/layout/chevron1"/>
    <dgm:cxn modelId="{F5C972AE-18DE-48E0-B350-06FA28D19B4F}" type="presParOf" srcId="{92727D7B-26A9-422A-98EE-1BCB90172592}" destId="{72D656E7-A79F-4B65-9DFA-2E8DC41A1E9A}" srcOrd="7" destOrd="0" presId="urn:microsoft.com/office/officeart/2005/8/layout/chevron1"/>
    <dgm:cxn modelId="{2C686559-2F1D-47D0-A32E-E0AD805A38DC}" type="presParOf" srcId="{92727D7B-26A9-422A-98EE-1BCB90172592}" destId="{30BC7D6B-88CB-42E8-9D03-88B4AC94070F}" srcOrd="8" destOrd="0" presId="urn:microsoft.com/office/officeart/2005/8/layout/chevron1"/>
    <dgm:cxn modelId="{F28F95B1-B6B6-47CA-8461-FB7057C6488C}" type="presParOf" srcId="{92727D7B-26A9-422A-98EE-1BCB90172592}" destId="{4DDF581E-79FB-4C31-88A9-E491E7BCDE04}" srcOrd="9" destOrd="0" presId="urn:microsoft.com/office/officeart/2005/8/layout/chevron1"/>
    <dgm:cxn modelId="{3B7907E8-2F0F-466A-B828-81D5A059989D}"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06F2668B-BA70-45CC-B380-DCB5841846D3}" type="presOf" srcId="{0347A9F2-17BF-4D46-9644-C91844C7C093}" destId="{92727D7B-26A9-422A-98EE-1BCB90172592}" srcOrd="0" destOrd="0" presId="urn:microsoft.com/office/officeart/2005/8/layout/chevron1"/>
    <dgm:cxn modelId="{CF870359-CA39-4815-86F3-0909DFAE22D4}" type="presOf" srcId="{993D6CF7-5A7D-4764-B8BA-A16D2DAAF893}" destId="{934DCD4E-3EEA-4D3E-AEDE-9C0D3D71689B}" srcOrd="0" destOrd="0" presId="urn:microsoft.com/office/officeart/2005/8/layout/chevron1"/>
    <dgm:cxn modelId="{48D0207A-C5A1-4B6D-83C3-873F0944B627}" type="presOf" srcId="{8C73FABB-ED5C-4B3A-BDA8-A64956802ABB}" destId="{7ACDBFFF-A5D3-4265-868A-D3C53D5CD220}"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A0FBD2D0-D034-4105-A225-921E868C10F1}" type="presOf" srcId="{52098ADB-467A-4394-B8CE-3846EFD5D254}" destId="{7D9869DC-DF57-4D94-B314-56F5C6FFD62D}" srcOrd="0" destOrd="0" presId="urn:microsoft.com/office/officeart/2005/8/layout/chevron1"/>
    <dgm:cxn modelId="{50364989-57A6-4BA3-8BDA-356E368F6F90}" srcId="{0347A9F2-17BF-4D46-9644-C91844C7C093}" destId="{993D6CF7-5A7D-4764-B8BA-A16D2DAAF893}" srcOrd="1" destOrd="0" parTransId="{0321D865-F5C5-4B70-8312-C1E384ED7356}" sibTransId="{8DF5FDEA-C0AC-4D5C-B0B9-718B6C6C2EC2}"/>
    <dgm:cxn modelId="{E53F3787-0F50-4F84-8FCE-4A9A53F5EA45}" type="presOf" srcId="{7CD75FE9-1F1C-4F87-B95D-0592BFC44A26}" destId="{8D804FB2-6B3C-4129-A9FC-614B1BFCCEF4}"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23B9CB84-847E-409D-9BF9-FFCA85C8D5B7}" type="presOf" srcId="{3B425B35-30F5-4695-A495-8AC44F89E387}" destId="{DD743796-90FE-4F08-B966-14BAB1C099DB}" srcOrd="0" destOrd="0" presId="urn:microsoft.com/office/officeart/2005/8/layout/chevron1"/>
    <dgm:cxn modelId="{2F5B55FC-AF7D-415D-B85B-161A162F796B}" type="presOf" srcId="{F96D5E1D-13D0-43EF-ACF6-B1E7434DBDE8}" destId="{30BC7D6B-88CB-42E8-9D03-88B4AC94070F}"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E23274EE-9AA1-4D5A-9EF0-7CBA2C38C938}" type="presParOf" srcId="{92727D7B-26A9-422A-98EE-1BCB90172592}" destId="{7D9869DC-DF57-4D94-B314-56F5C6FFD62D}" srcOrd="0" destOrd="0" presId="urn:microsoft.com/office/officeart/2005/8/layout/chevron1"/>
    <dgm:cxn modelId="{28D7E28E-7451-4134-9DED-457AF2E850CB}" type="presParOf" srcId="{92727D7B-26A9-422A-98EE-1BCB90172592}" destId="{71C1F2B3-255C-4F57-9F5C-491ACD1E4D46}" srcOrd="1" destOrd="0" presId="urn:microsoft.com/office/officeart/2005/8/layout/chevron1"/>
    <dgm:cxn modelId="{04B31440-81DD-4DF2-A7E1-A4EE9773B188}" type="presParOf" srcId="{92727D7B-26A9-422A-98EE-1BCB90172592}" destId="{934DCD4E-3EEA-4D3E-AEDE-9C0D3D71689B}" srcOrd="2" destOrd="0" presId="urn:microsoft.com/office/officeart/2005/8/layout/chevron1"/>
    <dgm:cxn modelId="{3CD09B59-9A4B-4F4F-AFD9-E52D3EF84076}" type="presParOf" srcId="{92727D7B-26A9-422A-98EE-1BCB90172592}" destId="{B992AC38-00C6-48D8-BFE9-0F4290DFC1FD}" srcOrd="3" destOrd="0" presId="urn:microsoft.com/office/officeart/2005/8/layout/chevron1"/>
    <dgm:cxn modelId="{01A4FB5F-A115-436C-94DD-B296D0D57F09}" type="presParOf" srcId="{92727D7B-26A9-422A-98EE-1BCB90172592}" destId="{8D804FB2-6B3C-4129-A9FC-614B1BFCCEF4}" srcOrd="4" destOrd="0" presId="urn:microsoft.com/office/officeart/2005/8/layout/chevron1"/>
    <dgm:cxn modelId="{220C55F5-5103-4410-8458-771371471B2C}" type="presParOf" srcId="{92727D7B-26A9-422A-98EE-1BCB90172592}" destId="{5A6216D9-0DAA-442E-9143-56E8361A5004}" srcOrd="5" destOrd="0" presId="urn:microsoft.com/office/officeart/2005/8/layout/chevron1"/>
    <dgm:cxn modelId="{DF401062-DF32-4E1A-8C87-37E8968285BC}" type="presParOf" srcId="{92727D7B-26A9-422A-98EE-1BCB90172592}" destId="{7ACDBFFF-A5D3-4265-868A-D3C53D5CD220}" srcOrd="6" destOrd="0" presId="urn:microsoft.com/office/officeart/2005/8/layout/chevron1"/>
    <dgm:cxn modelId="{0F132D26-5060-432E-B14F-A5037FDC9B96}" type="presParOf" srcId="{92727D7B-26A9-422A-98EE-1BCB90172592}" destId="{72D656E7-A79F-4B65-9DFA-2E8DC41A1E9A}" srcOrd="7" destOrd="0" presId="urn:microsoft.com/office/officeart/2005/8/layout/chevron1"/>
    <dgm:cxn modelId="{EFB5BF3A-5E9F-435E-9463-57FB19987AFD}" type="presParOf" srcId="{92727D7B-26A9-422A-98EE-1BCB90172592}" destId="{30BC7D6B-88CB-42E8-9D03-88B4AC94070F}" srcOrd="8" destOrd="0" presId="urn:microsoft.com/office/officeart/2005/8/layout/chevron1"/>
    <dgm:cxn modelId="{6387787E-34EC-40F2-B4BF-99BF839FD668}" type="presParOf" srcId="{92727D7B-26A9-422A-98EE-1BCB90172592}" destId="{4DDF581E-79FB-4C31-88A9-E491E7BCDE04}" srcOrd="9" destOrd="0" presId="urn:microsoft.com/office/officeart/2005/8/layout/chevron1"/>
    <dgm:cxn modelId="{5BCC9BD6-C1E7-4746-B95D-459F3E8C8280}"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C3C9AB77-A208-4C35-B171-BB73D9E009D3}" type="presOf" srcId="{F96D5E1D-13D0-43EF-ACF6-B1E7434DBDE8}" destId="{30BC7D6B-88CB-42E8-9D03-88B4AC94070F}"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7856200E-D344-4B72-9D09-57B2D7C9087D}" type="presOf" srcId="{993D6CF7-5A7D-4764-B8BA-A16D2DAAF893}" destId="{934DCD4E-3EEA-4D3E-AEDE-9C0D3D71689B}" srcOrd="0" destOrd="0" presId="urn:microsoft.com/office/officeart/2005/8/layout/chevron1"/>
    <dgm:cxn modelId="{3A8E836B-4B97-4C89-8D82-90211FCE37C4}" type="presOf" srcId="{7CD75FE9-1F1C-4F87-B95D-0592BFC44A26}" destId="{8D804FB2-6B3C-4129-A9FC-614B1BFCCEF4}" srcOrd="0" destOrd="0" presId="urn:microsoft.com/office/officeart/2005/8/layout/chevron1"/>
    <dgm:cxn modelId="{AED8A1DE-4731-4DEE-9271-B58DE63A5907}" type="presOf" srcId="{0347A9F2-17BF-4D46-9644-C91844C7C093}" destId="{92727D7B-26A9-422A-98EE-1BCB90172592}"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C375FC5D-F593-4D01-8F78-A18232E22857}"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2A14F3E7-8E33-4464-A8CC-88A7F144C382}"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80578A25-3F4B-478C-95A1-618E60EA291D}" type="presOf" srcId="{52098ADB-467A-4394-B8CE-3846EFD5D254}" destId="{7D9869DC-DF57-4D94-B314-56F5C6FFD62D}" srcOrd="0" destOrd="0" presId="urn:microsoft.com/office/officeart/2005/8/layout/chevron1"/>
    <dgm:cxn modelId="{D14A4A8A-D42C-4E4C-8D4C-4B505DDA196E}" srcId="{0347A9F2-17BF-4D46-9644-C91844C7C093}" destId="{3B425B35-30F5-4695-A495-8AC44F89E387}" srcOrd="5" destOrd="0" parTransId="{25502288-979A-49C1-85E1-26FC604CDB32}" sibTransId="{C29D176F-423B-40B2-9711-81878F1B6FFD}"/>
    <dgm:cxn modelId="{02726FDB-BF84-4BBA-9541-2850B9D6FAE0}" type="presParOf" srcId="{92727D7B-26A9-422A-98EE-1BCB90172592}" destId="{7D9869DC-DF57-4D94-B314-56F5C6FFD62D}" srcOrd="0" destOrd="0" presId="urn:microsoft.com/office/officeart/2005/8/layout/chevron1"/>
    <dgm:cxn modelId="{46C20591-4D18-4615-AB02-7D8CA543ECE3}" type="presParOf" srcId="{92727D7B-26A9-422A-98EE-1BCB90172592}" destId="{71C1F2B3-255C-4F57-9F5C-491ACD1E4D46}" srcOrd="1" destOrd="0" presId="urn:microsoft.com/office/officeart/2005/8/layout/chevron1"/>
    <dgm:cxn modelId="{F5B4AB50-F291-4DC6-8427-40DCDC718A35}" type="presParOf" srcId="{92727D7B-26A9-422A-98EE-1BCB90172592}" destId="{934DCD4E-3EEA-4D3E-AEDE-9C0D3D71689B}" srcOrd="2" destOrd="0" presId="urn:microsoft.com/office/officeart/2005/8/layout/chevron1"/>
    <dgm:cxn modelId="{6E9702F4-3B6B-43C5-B4A6-04DB55BB072B}" type="presParOf" srcId="{92727D7B-26A9-422A-98EE-1BCB90172592}" destId="{B992AC38-00C6-48D8-BFE9-0F4290DFC1FD}" srcOrd="3" destOrd="0" presId="urn:microsoft.com/office/officeart/2005/8/layout/chevron1"/>
    <dgm:cxn modelId="{E1673FB8-938C-4BFD-B7B2-99D38DEFA5FC}" type="presParOf" srcId="{92727D7B-26A9-422A-98EE-1BCB90172592}" destId="{8D804FB2-6B3C-4129-A9FC-614B1BFCCEF4}" srcOrd="4" destOrd="0" presId="urn:microsoft.com/office/officeart/2005/8/layout/chevron1"/>
    <dgm:cxn modelId="{9B160B53-3FBE-4849-A66D-C6187031818A}" type="presParOf" srcId="{92727D7B-26A9-422A-98EE-1BCB90172592}" destId="{5A6216D9-0DAA-442E-9143-56E8361A5004}" srcOrd="5" destOrd="0" presId="urn:microsoft.com/office/officeart/2005/8/layout/chevron1"/>
    <dgm:cxn modelId="{B1ABAA0B-FC2B-410C-9461-D609DD211D7A}" type="presParOf" srcId="{92727D7B-26A9-422A-98EE-1BCB90172592}" destId="{7ACDBFFF-A5D3-4265-868A-D3C53D5CD220}" srcOrd="6" destOrd="0" presId="urn:microsoft.com/office/officeart/2005/8/layout/chevron1"/>
    <dgm:cxn modelId="{972BA1D4-B280-49A3-B420-A0D6CCC2B8E8}" type="presParOf" srcId="{92727D7B-26A9-422A-98EE-1BCB90172592}" destId="{72D656E7-A79F-4B65-9DFA-2E8DC41A1E9A}" srcOrd="7" destOrd="0" presId="urn:microsoft.com/office/officeart/2005/8/layout/chevron1"/>
    <dgm:cxn modelId="{69213753-E063-4676-9E3A-F20F0DFC95AA}" type="presParOf" srcId="{92727D7B-26A9-422A-98EE-1BCB90172592}" destId="{30BC7D6B-88CB-42E8-9D03-88B4AC94070F}" srcOrd="8" destOrd="0" presId="urn:microsoft.com/office/officeart/2005/8/layout/chevron1"/>
    <dgm:cxn modelId="{08F0C1CC-C971-4FB7-9CEE-41F0495BF3D9}" type="presParOf" srcId="{92727D7B-26A9-422A-98EE-1BCB90172592}" destId="{4DDF581E-79FB-4C31-88A9-E491E7BCDE04}" srcOrd="9" destOrd="0" presId="urn:microsoft.com/office/officeart/2005/8/layout/chevron1"/>
    <dgm:cxn modelId="{82F009EE-35F5-498A-A2FF-93826255C89E}"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F6C48BD9-9985-464C-81F1-5E2FC3C924A9}" type="presOf" srcId="{3B425B35-30F5-4695-A495-8AC44F89E387}" destId="{DD743796-90FE-4F08-B966-14BAB1C099DB}"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C3C9EF6B-1EC1-47AA-AC36-B2CF5FF89B43}" type="presOf" srcId="{F96D5E1D-13D0-43EF-ACF6-B1E7434DBDE8}" destId="{30BC7D6B-88CB-42E8-9D03-88B4AC94070F}" srcOrd="0" destOrd="0" presId="urn:microsoft.com/office/officeart/2005/8/layout/chevron1"/>
    <dgm:cxn modelId="{C4DF4295-43C1-4AAC-9206-408C98486BF8}"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A39D1E70-1F82-4D3B-BCE8-0CF7F3C78C16}" type="presOf" srcId="{52098ADB-467A-4394-B8CE-3846EFD5D254}" destId="{7D9869DC-DF57-4D94-B314-56F5C6FFD62D}"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22E666C4-C755-4679-82EA-0DD6DB5694FB}" type="presOf" srcId="{993D6CF7-5A7D-4764-B8BA-A16D2DAAF893}" destId="{934DCD4E-3EEA-4D3E-AEDE-9C0D3D71689B}" srcOrd="0" destOrd="0" presId="urn:microsoft.com/office/officeart/2005/8/layout/chevron1"/>
    <dgm:cxn modelId="{04D1E172-2256-4346-8BD9-4097F157DD1D}"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EF9651D2-47F0-4764-A56C-F69AE13F4D67}" type="presOf" srcId="{0347A9F2-17BF-4D46-9644-C91844C7C093}" destId="{92727D7B-26A9-422A-98EE-1BCB90172592}" srcOrd="0" destOrd="0" presId="urn:microsoft.com/office/officeart/2005/8/layout/chevron1"/>
    <dgm:cxn modelId="{4AF85CA4-3778-4E67-9B5D-9D61D998810C}" type="presParOf" srcId="{92727D7B-26A9-422A-98EE-1BCB90172592}" destId="{7D9869DC-DF57-4D94-B314-56F5C6FFD62D}" srcOrd="0" destOrd="0" presId="urn:microsoft.com/office/officeart/2005/8/layout/chevron1"/>
    <dgm:cxn modelId="{57354828-BB15-431B-A793-4942B5058E50}" type="presParOf" srcId="{92727D7B-26A9-422A-98EE-1BCB90172592}" destId="{71C1F2B3-255C-4F57-9F5C-491ACD1E4D46}" srcOrd="1" destOrd="0" presId="urn:microsoft.com/office/officeart/2005/8/layout/chevron1"/>
    <dgm:cxn modelId="{D2A437A9-EA52-4347-95B9-E9D51717E13D}" type="presParOf" srcId="{92727D7B-26A9-422A-98EE-1BCB90172592}" destId="{934DCD4E-3EEA-4D3E-AEDE-9C0D3D71689B}" srcOrd="2" destOrd="0" presId="urn:microsoft.com/office/officeart/2005/8/layout/chevron1"/>
    <dgm:cxn modelId="{DCE6DD3F-2BB4-461C-8597-1706CDDE0F88}" type="presParOf" srcId="{92727D7B-26A9-422A-98EE-1BCB90172592}" destId="{B992AC38-00C6-48D8-BFE9-0F4290DFC1FD}" srcOrd="3" destOrd="0" presId="urn:microsoft.com/office/officeart/2005/8/layout/chevron1"/>
    <dgm:cxn modelId="{3AC21533-184B-4DAB-ABEF-A3C05DC414D2}" type="presParOf" srcId="{92727D7B-26A9-422A-98EE-1BCB90172592}" destId="{8D804FB2-6B3C-4129-A9FC-614B1BFCCEF4}" srcOrd="4" destOrd="0" presId="urn:microsoft.com/office/officeart/2005/8/layout/chevron1"/>
    <dgm:cxn modelId="{823ABB5C-B283-4FD4-91CF-65E6EC37854B}" type="presParOf" srcId="{92727D7B-26A9-422A-98EE-1BCB90172592}" destId="{5A6216D9-0DAA-442E-9143-56E8361A5004}" srcOrd="5" destOrd="0" presId="urn:microsoft.com/office/officeart/2005/8/layout/chevron1"/>
    <dgm:cxn modelId="{572F8989-E29C-4EB5-8CC1-934908EC3AE5}" type="presParOf" srcId="{92727D7B-26A9-422A-98EE-1BCB90172592}" destId="{7ACDBFFF-A5D3-4265-868A-D3C53D5CD220}" srcOrd="6" destOrd="0" presId="urn:microsoft.com/office/officeart/2005/8/layout/chevron1"/>
    <dgm:cxn modelId="{8E23167C-9830-4DD5-9A9C-A1F4F0519125}" type="presParOf" srcId="{92727D7B-26A9-422A-98EE-1BCB90172592}" destId="{72D656E7-A79F-4B65-9DFA-2E8DC41A1E9A}" srcOrd="7" destOrd="0" presId="urn:microsoft.com/office/officeart/2005/8/layout/chevron1"/>
    <dgm:cxn modelId="{DC5238D5-A5C1-447D-BE0D-BF0E834B7FC8}" type="presParOf" srcId="{92727D7B-26A9-422A-98EE-1BCB90172592}" destId="{30BC7D6B-88CB-42E8-9D03-88B4AC94070F}" srcOrd="8" destOrd="0" presId="urn:microsoft.com/office/officeart/2005/8/layout/chevron1"/>
    <dgm:cxn modelId="{9E5D981F-77FC-4705-99EE-8B911F60C9A6}" type="presParOf" srcId="{92727D7B-26A9-422A-98EE-1BCB90172592}" destId="{4DDF581E-79FB-4C31-88A9-E491E7BCDE04}" srcOrd="9" destOrd="0" presId="urn:microsoft.com/office/officeart/2005/8/layout/chevron1"/>
    <dgm:cxn modelId="{048420C9-798A-49D4-8670-751330A9F21C}"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E250D007-4F27-4F81-A5A3-D985367FC07D}" type="presOf" srcId="{0347A9F2-17BF-4D46-9644-C91844C7C093}" destId="{92727D7B-26A9-422A-98EE-1BCB90172592}"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1AC0A967-62DA-46CC-A86E-BBAE44E52618}" type="presOf" srcId="{F96D5E1D-13D0-43EF-ACF6-B1E7434DBDE8}" destId="{30BC7D6B-88CB-42E8-9D03-88B4AC94070F}" srcOrd="0" destOrd="0" presId="urn:microsoft.com/office/officeart/2005/8/layout/chevron1"/>
    <dgm:cxn modelId="{02B4E6DB-1A72-4102-8094-DA7CDBC5D1B7}" type="presOf" srcId="{8C73FABB-ED5C-4B3A-BDA8-A64956802ABB}" destId="{7ACDBFFF-A5D3-4265-868A-D3C53D5CD220}" srcOrd="0" destOrd="0" presId="urn:microsoft.com/office/officeart/2005/8/layout/chevron1"/>
    <dgm:cxn modelId="{1F3271DE-2350-4037-84BC-632188C86580}" type="presOf" srcId="{993D6CF7-5A7D-4764-B8BA-A16D2DAAF893}" destId="{934DCD4E-3EEA-4D3E-AEDE-9C0D3D71689B}" srcOrd="0" destOrd="0" presId="urn:microsoft.com/office/officeart/2005/8/layout/chevron1"/>
    <dgm:cxn modelId="{E3B6A51B-A76A-4CCF-B1E5-370CB98990C6}"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0AE3E1DD-4CD7-406D-A2A2-21AFF4C575D2}" type="presOf" srcId="{3B425B35-30F5-4695-A495-8AC44F89E387}" destId="{DD743796-90FE-4F08-B966-14BAB1C099DB}"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61611DBC-5E92-4AB9-B731-AA35263D88D6}" type="presOf" srcId="{7CD75FE9-1F1C-4F87-B95D-0592BFC44A26}" destId="{8D804FB2-6B3C-4129-A9FC-614B1BFCCEF4}"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2260DB4E-5B52-4F9E-9076-CCE2A94EEF4C}" type="presParOf" srcId="{92727D7B-26A9-422A-98EE-1BCB90172592}" destId="{7D9869DC-DF57-4D94-B314-56F5C6FFD62D}" srcOrd="0" destOrd="0" presId="urn:microsoft.com/office/officeart/2005/8/layout/chevron1"/>
    <dgm:cxn modelId="{99DDDFFB-876F-4600-8A18-7A32987D1D3B}" type="presParOf" srcId="{92727D7B-26A9-422A-98EE-1BCB90172592}" destId="{71C1F2B3-255C-4F57-9F5C-491ACD1E4D46}" srcOrd="1" destOrd="0" presId="urn:microsoft.com/office/officeart/2005/8/layout/chevron1"/>
    <dgm:cxn modelId="{9CB97786-D11E-4AB6-936C-C9B91402E27E}" type="presParOf" srcId="{92727D7B-26A9-422A-98EE-1BCB90172592}" destId="{934DCD4E-3EEA-4D3E-AEDE-9C0D3D71689B}" srcOrd="2" destOrd="0" presId="urn:microsoft.com/office/officeart/2005/8/layout/chevron1"/>
    <dgm:cxn modelId="{9C7CC8D9-99D6-43C3-BEF7-D5C56E5E697C}" type="presParOf" srcId="{92727D7B-26A9-422A-98EE-1BCB90172592}" destId="{B992AC38-00C6-48D8-BFE9-0F4290DFC1FD}" srcOrd="3" destOrd="0" presId="urn:microsoft.com/office/officeart/2005/8/layout/chevron1"/>
    <dgm:cxn modelId="{FC49675D-48DE-4732-969D-0B38A13EB1C9}" type="presParOf" srcId="{92727D7B-26A9-422A-98EE-1BCB90172592}" destId="{8D804FB2-6B3C-4129-A9FC-614B1BFCCEF4}" srcOrd="4" destOrd="0" presId="urn:microsoft.com/office/officeart/2005/8/layout/chevron1"/>
    <dgm:cxn modelId="{BCFCC253-511B-4AF1-AA83-1D6785B4FF27}" type="presParOf" srcId="{92727D7B-26A9-422A-98EE-1BCB90172592}" destId="{5A6216D9-0DAA-442E-9143-56E8361A5004}" srcOrd="5" destOrd="0" presId="urn:microsoft.com/office/officeart/2005/8/layout/chevron1"/>
    <dgm:cxn modelId="{71955024-3A85-4ECB-8FD3-A05B444FDFEF}" type="presParOf" srcId="{92727D7B-26A9-422A-98EE-1BCB90172592}" destId="{7ACDBFFF-A5D3-4265-868A-D3C53D5CD220}" srcOrd="6" destOrd="0" presId="urn:microsoft.com/office/officeart/2005/8/layout/chevron1"/>
    <dgm:cxn modelId="{E799E88A-E4D6-42ED-8A12-5901882594F8}" type="presParOf" srcId="{92727D7B-26A9-422A-98EE-1BCB90172592}" destId="{72D656E7-A79F-4B65-9DFA-2E8DC41A1E9A}" srcOrd="7" destOrd="0" presId="urn:microsoft.com/office/officeart/2005/8/layout/chevron1"/>
    <dgm:cxn modelId="{7A1EE782-F9C3-42FE-A665-F4695FD5F3D3}" type="presParOf" srcId="{92727D7B-26A9-422A-98EE-1BCB90172592}" destId="{30BC7D6B-88CB-42E8-9D03-88B4AC94070F}" srcOrd="8" destOrd="0" presId="urn:microsoft.com/office/officeart/2005/8/layout/chevron1"/>
    <dgm:cxn modelId="{02BABAE3-6BB1-44D2-B028-F5B63E9344CE}" type="presParOf" srcId="{92727D7B-26A9-422A-98EE-1BCB90172592}" destId="{4DDF581E-79FB-4C31-88A9-E491E7BCDE04}" srcOrd="9" destOrd="0" presId="urn:microsoft.com/office/officeart/2005/8/layout/chevron1"/>
    <dgm:cxn modelId="{3C604562-81F5-482F-B183-639A08EC5C48}"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9DA798F3-B76B-4914-BBB5-73B177398CC5}" srcId="{0347A9F2-17BF-4D46-9644-C91844C7C093}" destId="{8C73FABB-ED5C-4B3A-BDA8-A64956802ABB}" srcOrd="3" destOrd="0" parTransId="{48FF5442-0733-4B30-93CB-4F1AD0C1369D}" sibTransId="{215EEEB4-9201-458D-8E42-E7A8BFDB227B}"/>
    <dgm:cxn modelId="{68905E65-15C2-4F49-8BCD-A43B783B7D13}" type="presOf" srcId="{52098ADB-467A-4394-B8CE-3846EFD5D254}" destId="{7D9869DC-DF57-4D94-B314-56F5C6FFD62D}"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50364989-57A6-4BA3-8BDA-356E368F6F90}" srcId="{0347A9F2-17BF-4D46-9644-C91844C7C093}" destId="{993D6CF7-5A7D-4764-B8BA-A16D2DAAF893}" srcOrd="1" destOrd="0" parTransId="{0321D865-F5C5-4B70-8312-C1E384ED7356}" sibTransId="{8DF5FDEA-C0AC-4D5C-B0B9-718B6C6C2EC2}"/>
    <dgm:cxn modelId="{E7DF0B26-6514-4660-AA28-4306136FD0F4}" type="presOf" srcId="{0347A9F2-17BF-4D46-9644-C91844C7C093}" destId="{92727D7B-26A9-422A-98EE-1BCB90172592}"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3B57F08C-D94F-4DED-BACE-E671B9A90E28}" type="presOf" srcId="{3B425B35-30F5-4695-A495-8AC44F89E387}" destId="{DD743796-90FE-4F08-B966-14BAB1C099DB}" srcOrd="0" destOrd="0" presId="urn:microsoft.com/office/officeart/2005/8/layout/chevron1"/>
    <dgm:cxn modelId="{CA0C91E6-0C5F-4185-AAD5-18417ED8EF9A}" type="presOf" srcId="{7CD75FE9-1F1C-4F87-B95D-0592BFC44A26}" destId="{8D804FB2-6B3C-4129-A9FC-614B1BFCCEF4}" srcOrd="0" destOrd="0" presId="urn:microsoft.com/office/officeart/2005/8/layout/chevron1"/>
    <dgm:cxn modelId="{92EDDE54-D5E5-436C-8B8C-E843F2B9914E}" type="presOf" srcId="{F96D5E1D-13D0-43EF-ACF6-B1E7434DBDE8}" destId="{30BC7D6B-88CB-42E8-9D03-88B4AC94070F}" srcOrd="0" destOrd="0" presId="urn:microsoft.com/office/officeart/2005/8/layout/chevron1"/>
    <dgm:cxn modelId="{2F20071C-42DF-45EC-A3FA-10476F8523FD}" type="presOf" srcId="{8C73FABB-ED5C-4B3A-BDA8-A64956802ABB}" destId="{7ACDBFFF-A5D3-4265-868A-D3C53D5CD220}"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D14A4A8A-D42C-4E4C-8D4C-4B505DDA196E}" srcId="{0347A9F2-17BF-4D46-9644-C91844C7C093}" destId="{3B425B35-30F5-4695-A495-8AC44F89E387}" srcOrd="5" destOrd="0" parTransId="{25502288-979A-49C1-85E1-26FC604CDB32}" sibTransId="{C29D176F-423B-40B2-9711-81878F1B6FFD}"/>
    <dgm:cxn modelId="{78C64E4F-5E94-4F8F-82FA-768198D5BA25}" type="presOf" srcId="{993D6CF7-5A7D-4764-B8BA-A16D2DAAF893}" destId="{934DCD4E-3EEA-4D3E-AEDE-9C0D3D71689B}" srcOrd="0" destOrd="0" presId="urn:microsoft.com/office/officeart/2005/8/layout/chevron1"/>
    <dgm:cxn modelId="{1EF6C115-A9F6-41E2-8E42-CBC137EFEDC4}" type="presParOf" srcId="{92727D7B-26A9-422A-98EE-1BCB90172592}" destId="{7D9869DC-DF57-4D94-B314-56F5C6FFD62D}" srcOrd="0" destOrd="0" presId="urn:microsoft.com/office/officeart/2005/8/layout/chevron1"/>
    <dgm:cxn modelId="{FB9CB0B8-653B-4EA1-BAAA-197104E317EB}" type="presParOf" srcId="{92727D7B-26A9-422A-98EE-1BCB90172592}" destId="{71C1F2B3-255C-4F57-9F5C-491ACD1E4D46}" srcOrd="1" destOrd="0" presId="urn:microsoft.com/office/officeart/2005/8/layout/chevron1"/>
    <dgm:cxn modelId="{6D2264EB-3798-4EFF-A913-91E933524C27}" type="presParOf" srcId="{92727D7B-26A9-422A-98EE-1BCB90172592}" destId="{934DCD4E-3EEA-4D3E-AEDE-9C0D3D71689B}" srcOrd="2" destOrd="0" presId="urn:microsoft.com/office/officeart/2005/8/layout/chevron1"/>
    <dgm:cxn modelId="{8FD6625F-DC1C-4972-B8F4-1E0483A9343E}" type="presParOf" srcId="{92727D7B-26A9-422A-98EE-1BCB90172592}" destId="{B992AC38-00C6-48D8-BFE9-0F4290DFC1FD}" srcOrd="3" destOrd="0" presId="urn:microsoft.com/office/officeart/2005/8/layout/chevron1"/>
    <dgm:cxn modelId="{86580B41-16CF-4512-9727-F4FA4FCCA082}" type="presParOf" srcId="{92727D7B-26A9-422A-98EE-1BCB90172592}" destId="{8D804FB2-6B3C-4129-A9FC-614B1BFCCEF4}" srcOrd="4" destOrd="0" presId="urn:microsoft.com/office/officeart/2005/8/layout/chevron1"/>
    <dgm:cxn modelId="{E45EBA70-0590-4D8E-8EFE-9C599FD8AD9F}" type="presParOf" srcId="{92727D7B-26A9-422A-98EE-1BCB90172592}" destId="{5A6216D9-0DAA-442E-9143-56E8361A5004}" srcOrd="5" destOrd="0" presId="urn:microsoft.com/office/officeart/2005/8/layout/chevron1"/>
    <dgm:cxn modelId="{72060907-4250-4AAF-9246-707CE916E6D2}" type="presParOf" srcId="{92727D7B-26A9-422A-98EE-1BCB90172592}" destId="{7ACDBFFF-A5D3-4265-868A-D3C53D5CD220}" srcOrd="6" destOrd="0" presId="urn:microsoft.com/office/officeart/2005/8/layout/chevron1"/>
    <dgm:cxn modelId="{92F48DB2-E94E-43D5-A30B-3EB6D67D22E7}" type="presParOf" srcId="{92727D7B-26A9-422A-98EE-1BCB90172592}" destId="{72D656E7-A79F-4B65-9DFA-2E8DC41A1E9A}" srcOrd="7" destOrd="0" presId="urn:microsoft.com/office/officeart/2005/8/layout/chevron1"/>
    <dgm:cxn modelId="{4CEF6929-BD7C-4723-A553-39159EA2FD59}" type="presParOf" srcId="{92727D7B-26A9-422A-98EE-1BCB90172592}" destId="{30BC7D6B-88CB-42E8-9D03-88B4AC94070F}" srcOrd="8" destOrd="0" presId="urn:microsoft.com/office/officeart/2005/8/layout/chevron1"/>
    <dgm:cxn modelId="{D856991E-3330-4D17-8E42-F9B0677ACCAA}" type="presParOf" srcId="{92727D7B-26A9-422A-98EE-1BCB90172592}" destId="{4DDF581E-79FB-4C31-88A9-E491E7BCDE04}" srcOrd="9" destOrd="0" presId="urn:microsoft.com/office/officeart/2005/8/layout/chevron1"/>
    <dgm:cxn modelId="{36A1888D-42E0-4BA8-98A6-B438A268CDF8}"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347A9F2-17BF-4D46-9644-C91844C7C093}" type="doc">
      <dgm:prSet loTypeId="urn:microsoft.com/office/officeart/2005/8/layout/chevron1" loCatId="process" qsTypeId="urn:microsoft.com/office/officeart/2005/8/quickstyle/simple1" qsCatId="simple" csTypeId="urn:microsoft.com/office/officeart/2005/8/colors/accent1_2" csCatId="accent1" phldr="1"/>
      <dgm:spPr/>
    </dgm:pt>
    <dgm:pt modelId="{52098ADB-467A-4394-B8CE-3846EFD5D254}">
      <dgm:prSet phldrT="[Texte]"/>
      <dgm:spPr>
        <a:solidFill>
          <a:schemeClr val="bg1"/>
        </a:solidFill>
        <a:ln>
          <a:solidFill>
            <a:schemeClr val="accent2">
              <a:lumMod val="60000"/>
              <a:lumOff val="40000"/>
            </a:schemeClr>
          </a:solidFill>
        </a:ln>
      </dgm:spPr>
      <dgm:t>
        <a:bodyPr/>
        <a:lstStyle/>
        <a:p>
          <a:r>
            <a:rPr lang="fr-BE" dirty="0" smtClean="0">
              <a:solidFill>
                <a:schemeClr val="tx1"/>
              </a:solidFill>
            </a:rPr>
            <a:t>Détermination des besoins par le PA =&gt; CSC </a:t>
          </a:r>
          <a:endParaRPr lang="fr-BE" dirty="0">
            <a:solidFill>
              <a:schemeClr val="tx1"/>
            </a:solidFill>
          </a:endParaRPr>
        </a:p>
      </dgm:t>
    </dgm:pt>
    <dgm:pt modelId="{513396D7-DCDF-4E7C-9786-D4AA22E8DF77}" type="parTrans" cxnId="{E72AF38E-3B2F-425E-AC4D-9776A8822700}">
      <dgm:prSet/>
      <dgm:spPr/>
      <dgm:t>
        <a:bodyPr/>
        <a:lstStyle/>
        <a:p>
          <a:endParaRPr lang="fr-BE"/>
        </a:p>
      </dgm:t>
    </dgm:pt>
    <dgm:pt modelId="{73C14518-DB9F-4115-A984-E5D22DBABE76}" type="sibTrans" cxnId="{E72AF38E-3B2F-425E-AC4D-9776A8822700}">
      <dgm:prSet/>
      <dgm:spPr/>
      <dgm:t>
        <a:bodyPr/>
        <a:lstStyle/>
        <a:p>
          <a:endParaRPr lang="fr-BE"/>
        </a:p>
      </dgm:t>
    </dgm:pt>
    <dgm:pt modelId="{993D6CF7-5A7D-4764-B8BA-A16D2DAAF893}">
      <dgm:prSet phldrT="[Texte]"/>
      <dgm:spPr>
        <a:noFill/>
        <a:ln>
          <a:solidFill>
            <a:schemeClr val="accent2">
              <a:lumMod val="60000"/>
              <a:lumOff val="40000"/>
            </a:schemeClr>
          </a:solidFill>
        </a:ln>
      </dgm:spPr>
      <dgm:t>
        <a:bodyPr/>
        <a:lstStyle/>
        <a:p>
          <a:r>
            <a:rPr lang="fr-BE" dirty="0" smtClean="0">
              <a:solidFill>
                <a:sysClr val="windowText" lastClr="000000"/>
              </a:solidFill>
            </a:rPr>
            <a:t>Publication de l’avis de marché / invitation à soumissionner</a:t>
          </a:r>
          <a:endParaRPr lang="fr-BE" dirty="0">
            <a:solidFill>
              <a:sysClr val="windowText" lastClr="000000"/>
            </a:solidFill>
          </a:endParaRPr>
        </a:p>
      </dgm:t>
    </dgm:pt>
    <dgm:pt modelId="{0321D865-F5C5-4B70-8312-C1E384ED7356}" type="parTrans" cxnId="{50364989-57A6-4BA3-8BDA-356E368F6F90}">
      <dgm:prSet/>
      <dgm:spPr/>
      <dgm:t>
        <a:bodyPr/>
        <a:lstStyle/>
        <a:p>
          <a:endParaRPr lang="fr-BE"/>
        </a:p>
      </dgm:t>
    </dgm:pt>
    <dgm:pt modelId="{8DF5FDEA-C0AC-4D5C-B0B9-718B6C6C2EC2}" type="sibTrans" cxnId="{50364989-57A6-4BA3-8BDA-356E368F6F90}">
      <dgm:prSet/>
      <dgm:spPr/>
      <dgm:t>
        <a:bodyPr/>
        <a:lstStyle/>
        <a:p>
          <a:endParaRPr lang="fr-BE"/>
        </a:p>
      </dgm:t>
    </dgm:pt>
    <dgm:pt modelId="{7CD75FE9-1F1C-4F87-B95D-0592BFC44A26}">
      <dgm:prSet phldrT="[Texte]"/>
      <dgm:spPr>
        <a:noFill/>
        <a:ln>
          <a:solidFill>
            <a:schemeClr val="accent2">
              <a:lumMod val="60000"/>
              <a:lumOff val="40000"/>
            </a:schemeClr>
          </a:solidFill>
        </a:ln>
      </dgm:spPr>
      <dgm:t>
        <a:bodyPr/>
        <a:lstStyle/>
        <a:p>
          <a:r>
            <a:rPr lang="fr-BE" dirty="0" smtClean="0">
              <a:solidFill>
                <a:schemeClr val="tx1"/>
              </a:solidFill>
            </a:rPr>
            <a:t>Dépôt des offres</a:t>
          </a:r>
          <a:endParaRPr lang="fr-BE" dirty="0">
            <a:solidFill>
              <a:schemeClr val="tx1"/>
            </a:solidFill>
          </a:endParaRPr>
        </a:p>
      </dgm:t>
    </dgm:pt>
    <dgm:pt modelId="{6B8E7D94-2C31-4431-9FB0-9B3F25BDFD7F}" type="parTrans" cxnId="{652AF3EA-FF04-4296-A30A-B013D4D97178}">
      <dgm:prSet/>
      <dgm:spPr/>
      <dgm:t>
        <a:bodyPr/>
        <a:lstStyle/>
        <a:p>
          <a:endParaRPr lang="fr-BE"/>
        </a:p>
      </dgm:t>
    </dgm:pt>
    <dgm:pt modelId="{FD3A6366-4D72-46F6-9021-9F913F1B6682}" type="sibTrans" cxnId="{652AF3EA-FF04-4296-A30A-B013D4D97178}">
      <dgm:prSet/>
      <dgm:spPr/>
      <dgm:t>
        <a:bodyPr/>
        <a:lstStyle/>
        <a:p>
          <a:endParaRPr lang="fr-BE"/>
        </a:p>
      </dgm:t>
    </dgm:pt>
    <dgm:pt modelId="{8C73FABB-ED5C-4B3A-BDA8-A64956802ABB}">
      <dgm:prSet/>
      <dgm:spPr>
        <a:noFill/>
        <a:ln>
          <a:solidFill>
            <a:schemeClr val="accent2">
              <a:lumMod val="60000"/>
              <a:lumOff val="40000"/>
            </a:schemeClr>
          </a:solidFill>
        </a:ln>
      </dgm:spPr>
      <dgm:t>
        <a:bodyPr/>
        <a:lstStyle/>
        <a:p>
          <a:r>
            <a:rPr lang="fr-BE" dirty="0" smtClean="0">
              <a:solidFill>
                <a:schemeClr val="tx1"/>
              </a:solidFill>
            </a:rPr>
            <a:t>Analyse des offres et attribution</a:t>
          </a:r>
          <a:endParaRPr lang="fr-BE" dirty="0">
            <a:solidFill>
              <a:schemeClr val="tx1"/>
            </a:solidFill>
          </a:endParaRPr>
        </a:p>
      </dgm:t>
    </dgm:pt>
    <dgm:pt modelId="{48FF5442-0733-4B30-93CB-4F1AD0C1369D}" type="parTrans" cxnId="{9DA798F3-B76B-4914-BBB5-73B177398CC5}">
      <dgm:prSet/>
      <dgm:spPr/>
      <dgm:t>
        <a:bodyPr/>
        <a:lstStyle/>
        <a:p>
          <a:endParaRPr lang="fr-BE"/>
        </a:p>
      </dgm:t>
    </dgm:pt>
    <dgm:pt modelId="{215EEEB4-9201-458D-8E42-E7A8BFDB227B}" type="sibTrans" cxnId="{9DA798F3-B76B-4914-BBB5-73B177398CC5}">
      <dgm:prSet/>
      <dgm:spPr/>
      <dgm:t>
        <a:bodyPr/>
        <a:lstStyle/>
        <a:p>
          <a:endParaRPr lang="fr-BE"/>
        </a:p>
      </dgm:t>
    </dgm:pt>
    <dgm:pt modelId="{F96D5E1D-13D0-43EF-ACF6-B1E7434DBDE8}">
      <dgm:prSet/>
      <dgm:spPr>
        <a:solidFill>
          <a:schemeClr val="bg1"/>
        </a:solidFill>
        <a:ln>
          <a:solidFill>
            <a:schemeClr val="accent2">
              <a:lumMod val="60000"/>
              <a:lumOff val="40000"/>
            </a:schemeClr>
          </a:solidFill>
        </a:ln>
      </dgm:spPr>
      <dgm:t>
        <a:bodyPr/>
        <a:lstStyle/>
        <a:p>
          <a:r>
            <a:rPr lang="fr-BE" dirty="0" smtClean="0">
              <a:solidFill>
                <a:schemeClr val="tx1"/>
              </a:solidFill>
            </a:rPr>
            <a:t>Notification</a:t>
          </a:r>
          <a:endParaRPr lang="fr-BE" dirty="0">
            <a:solidFill>
              <a:schemeClr val="tx1"/>
            </a:solidFill>
          </a:endParaRPr>
        </a:p>
      </dgm:t>
    </dgm:pt>
    <dgm:pt modelId="{3E2690AA-2790-4A9A-ADB5-7F744F5EABA6}" type="parTrans" cxnId="{3042E6AB-B825-4729-B6A8-2996FB92E79B}">
      <dgm:prSet/>
      <dgm:spPr/>
      <dgm:t>
        <a:bodyPr/>
        <a:lstStyle/>
        <a:p>
          <a:endParaRPr lang="fr-BE"/>
        </a:p>
      </dgm:t>
    </dgm:pt>
    <dgm:pt modelId="{C7DC30BC-2F20-4189-AE6E-794A787AB12C}" type="sibTrans" cxnId="{3042E6AB-B825-4729-B6A8-2996FB92E79B}">
      <dgm:prSet/>
      <dgm:spPr/>
      <dgm:t>
        <a:bodyPr/>
        <a:lstStyle/>
        <a:p>
          <a:endParaRPr lang="fr-BE"/>
        </a:p>
      </dgm:t>
    </dgm:pt>
    <dgm:pt modelId="{3B425B35-30F5-4695-A495-8AC44F89E387}">
      <dgm:prSet/>
      <dgm:spPr>
        <a:solidFill>
          <a:schemeClr val="accent2">
            <a:lumMod val="60000"/>
            <a:lumOff val="40000"/>
          </a:schemeClr>
        </a:solidFill>
        <a:ln>
          <a:solidFill>
            <a:schemeClr val="accent2">
              <a:lumMod val="60000"/>
              <a:lumOff val="40000"/>
            </a:schemeClr>
          </a:solidFill>
        </a:ln>
      </dgm:spPr>
      <dgm:t>
        <a:bodyPr/>
        <a:lstStyle/>
        <a:p>
          <a:r>
            <a:rPr lang="fr-BE" dirty="0" smtClean="0">
              <a:solidFill>
                <a:sysClr val="windowText" lastClr="000000"/>
              </a:solidFill>
            </a:rPr>
            <a:t>Exécution du marché -&gt; réception définitive</a:t>
          </a:r>
          <a:endParaRPr lang="fr-BE" dirty="0">
            <a:solidFill>
              <a:sysClr val="windowText" lastClr="000000"/>
            </a:solidFill>
          </a:endParaRPr>
        </a:p>
      </dgm:t>
    </dgm:pt>
    <dgm:pt modelId="{25502288-979A-49C1-85E1-26FC604CDB32}" type="parTrans" cxnId="{D14A4A8A-D42C-4E4C-8D4C-4B505DDA196E}">
      <dgm:prSet/>
      <dgm:spPr/>
      <dgm:t>
        <a:bodyPr/>
        <a:lstStyle/>
        <a:p>
          <a:endParaRPr lang="fr-BE"/>
        </a:p>
      </dgm:t>
    </dgm:pt>
    <dgm:pt modelId="{C29D176F-423B-40B2-9711-81878F1B6FFD}" type="sibTrans" cxnId="{D14A4A8A-D42C-4E4C-8D4C-4B505DDA196E}">
      <dgm:prSet/>
      <dgm:spPr/>
      <dgm:t>
        <a:bodyPr/>
        <a:lstStyle/>
        <a:p>
          <a:endParaRPr lang="fr-BE"/>
        </a:p>
      </dgm:t>
    </dgm:pt>
    <dgm:pt modelId="{92727D7B-26A9-422A-98EE-1BCB90172592}" type="pres">
      <dgm:prSet presAssocID="{0347A9F2-17BF-4D46-9644-C91844C7C093}" presName="Name0" presStyleCnt="0">
        <dgm:presLayoutVars>
          <dgm:dir/>
          <dgm:animLvl val="lvl"/>
          <dgm:resizeHandles val="exact"/>
        </dgm:presLayoutVars>
      </dgm:prSet>
      <dgm:spPr/>
    </dgm:pt>
    <dgm:pt modelId="{7D9869DC-DF57-4D94-B314-56F5C6FFD62D}" type="pres">
      <dgm:prSet presAssocID="{52098ADB-467A-4394-B8CE-3846EFD5D254}" presName="parTxOnly" presStyleLbl="node1" presStyleIdx="0" presStyleCnt="6">
        <dgm:presLayoutVars>
          <dgm:chMax val="0"/>
          <dgm:chPref val="0"/>
          <dgm:bulletEnabled val="1"/>
        </dgm:presLayoutVars>
      </dgm:prSet>
      <dgm:spPr/>
      <dgm:t>
        <a:bodyPr/>
        <a:lstStyle/>
        <a:p>
          <a:endParaRPr lang="fr-BE"/>
        </a:p>
      </dgm:t>
    </dgm:pt>
    <dgm:pt modelId="{71C1F2B3-255C-4F57-9F5C-491ACD1E4D46}" type="pres">
      <dgm:prSet presAssocID="{73C14518-DB9F-4115-A984-E5D22DBABE76}" presName="parTxOnlySpace" presStyleCnt="0"/>
      <dgm:spPr/>
    </dgm:pt>
    <dgm:pt modelId="{934DCD4E-3EEA-4D3E-AEDE-9C0D3D71689B}" type="pres">
      <dgm:prSet presAssocID="{993D6CF7-5A7D-4764-B8BA-A16D2DAAF893}" presName="parTxOnly" presStyleLbl="node1" presStyleIdx="1" presStyleCnt="6">
        <dgm:presLayoutVars>
          <dgm:chMax val="0"/>
          <dgm:chPref val="0"/>
          <dgm:bulletEnabled val="1"/>
        </dgm:presLayoutVars>
      </dgm:prSet>
      <dgm:spPr/>
      <dgm:t>
        <a:bodyPr/>
        <a:lstStyle/>
        <a:p>
          <a:endParaRPr lang="fr-BE"/>
        </a:p>
      </dgm:t>
    </dgm:pt>
    <dgm:pt modelId="{B992AC38-00C6-48D8-BFE9-0F4290DFC1FD}" type="pres">
      <dgm:prSet presAssocID="{8DF5FDEA-C0AC-4D5C-B0B9-718B6C6C2EC2}" presName="parTxOnlySpace" presStyleCnt="0"/>
      <dgm:spPr/>
    </dgm:pt>
    <dgm:pt modelId="{8D804FB2-6B3C-4129-A9FC-614B1BFCCEF4}" type="pres">
      <dgm:prSet presAssocID="{7CD75FE9-1F1C-4F87-B95D-0592BFC44A26}" presName="parTxOnly" presStyleLbl="node1" presStyleIdx="2" presStyleCnt="6">
        <dgm:presLayoutVars>
          <dgm:chMax val="0"/>
          <dgm:chPref val="0"/>
          <dgm:bulletEnabled val="1"/>
        </dgm:presLayoutVars>
      </dgm:prSet>
      <dgm:spPr/>
      <dgm:t>
        <a:bodyPr/>
        <a:lstStyle/>
        <a:p>
          <a:endParaRPr lang="fr-BE"/>
        </a:p>
      </dgm:t>
    </dgm:pt>
    <dgm:pt modelId="{5A6216D9-0DAA-442E-9143-56E8361A5004}" type="pres">
      <dgm:prSet presAssocID="{FD3A6366-4D72-46F6-9021-9F913F1B6682}" presName="parTxOnlySpace" presStyleCnt="0"/>
      <dgm:spPr/>
    </dgm:pt>
    <dgm:pt modelId="{7ACDBFFF-A5D3-4265-868A-D3C53D5CD220}" type="pres">
      <dgm:prSet presAssocID="{8C73FABB-ED5C-4B3A-BDA8-A64956802ABB}" presName="parTxOnly" presStyleLbl="node1" presStyleIdx="3" presStyleCnt="6">
        <dgm:presLayoutVars>
          <dgm:chMax val="0"/>
          <dgm:chPref val="0"/>
          <dgm:bulletEnabled val="1"/>
        </dgm:presLayoutVars>
      </dgm:prSet>
      <dgm:spPr/>
      <dgm:t>
        <a:bodyPr/>
        <a:lstStyle/>
        <a:p>
          <a:endParaRPr lang="fr-BE"/>
        </a:p>
      </dgm:t>
    </dgm:pt>
    <dgm:pt modelId="{72D656E7-A79F-4B65-9DFA-2E8DC41A1E9A}" type="pres">
      <dgm:prSet presAssocID="{215EEEB4-9201-458D-8E42-E7A8BFDB227B}" presName="parTxOnlySpace" presStyleCnt="0"/>
      <dgm:spPr/>
    </dgm:pt>
    <dgm:pt modelId="{30BC7D6B-88CB-42E8-9D03-88B4AC94070F}" type="pres">
      <dgm:prSet presAssocID="{F96D5E1D-13D0-43EF-ACF6-B1E7434DBDE8}" presName="parTxOnly" presStyleLbl="node1" presStyleIdx="4" presStyleCnt="6">
        <dgm:presLayoutVars>
          <dgm:chMax val="0"/>
          <dgm:chPref val="0"/>
          <dgm:bulletEnabled val="1"/>
        </dgm:presLayoutVars>
      </dgm:prSet>
      <dgm:spPr/>
      <dgm:t>
        <a:bodyPr/>
        <a:lstStyle/>
        <a:p>
          <a:endParaRPr lang="fr-BE"/>
        </a:p>
      </dgm:t>
    </dgm:pt>
    <dgm:pt modelId="{4DDF581E-79FB-4C31-88A9-E491E7BCDE04}" type="pres">
      <dgm:prSet presAssocID="{C7DC30BC-2F20-4189-AE6E-794A787AB12C}" presName="parTxOnlySpace" presStyleCnt="0"/>
      <dgm:spPr/>
    </dgm:pt>
    <dgm:pt modelId="{DD743796-90FE-4F08-B966-14BAB1C099DB}" type="pres">
      <dgm:prSet presAssocID="{3B425B35-30F5-4695-A495-8AC44F89E387}" presName="parTxOnly" presStyleLbl="node1" presStyleIdx="5" presStyleCnt="6">
        <dgm:presLayoutVars>
          <dgm:chMax val="0"/>
          <dgm:chPref val="0"/>
          <dgm:bulletEnabled val="1"/>
        </dgm:presLayoutVars>
      </dgm:prSet>
      <dgm:spPr/>
      <dgm:t>
        <a:bodyPr/>
        <a:lstStyle/>
        <a:p>
          <a:endParaRPr lang="fr-BE"/>
        </a:p>
      </dgm:t>
    </dgm:pt>
  </dgm:ptLst>
  <dgm:cxnLst>
    <dgm:cxn modelId="{50364989-57A6-4BA3-8BDA-356E368F6F90}" srcId="{0347A9F2-17BF-4D46-9644-C91844C7C093}" destId="{993D6CF7-5A7D-4764-B8BA-A16D2DAAF893}" srcOrd="1" destOrd="0" parTransId="{0321D865-F5C5-4B70-8312-C1E384ED7356}" sibTransId="{8DF5FDEA-C0AC-4D5C-B0B9-718B6C6C2EC2}"/>
    <dgm:cxn modelId="{FE4A0110-4D22-421D-BDF4-1C1506D31263}" type="presOf" srcId="{7CD75FE9-1F1C-4F87-B95D-0592BFC44A26}" destId="{8D804FB2-6B3C-4129-A9FC-614B1BFCCEF4}" srcOrd="0" destOrd="0" presId="urn:microsoft.com/office/officeart/2005/8/layout/chevron1"/>
    <dgm:cxn modelId="{E72AF38E-3B2F-425E-AC4D-9776A8822700}" srcId="{0347A9F2-17BF-4D46-9644-C91844C7C093}" destId="{52098ADB-467A-4394-B8CE-3846EFD5D254}" srcOrd="0" destOrd="0" parTransId="{513396D7-DCDF-4E7C-9786-D4AA22E8DF77}" sibTransId="{73C14518-DB9F-4115-A984-E5D22DBABE76}"/>
    <dgm:cxn modelId="{D14A4A8A-D42C-4E4C-8D4C-4B505DDA196E}" srcId="{0347A9F2-17BF-4D46-9644-C91844C7C093}" destId="{3B425B35-30F5-4695-A495-8AC44F89E387}" srcOrd="5" destOrd="0" parTransId="{25502288-979A-49C1-85E1-26FC604CDB32}" sibTransId="{C29D176F-423B-40B2-9711-81878F1B6FFD}"/>
    <dgm:cxn modelId="{981134CF-CF47-495C-B5CA-0EA6277CE740}" type="presOf" srcId="{3B425B35-30F5-4695-A495-8AC44F89E387}" destId="{DD743796-90FE-4F08-B966-14BAB1C099DB}" srcOrd="0" destOrd="0" presId="urn:microsoft.com/office/officeart/2005/8/layout/chevron1"/>
    <dgm:cxn modelId="{0D8DD9BE-1B8F-45FB-A478-D096B17F2525}" type="presOf" srcId="{F96D5E1D-13D0-43EF-ACF6-B1E7434DBDE8}" destId="{30BC7D6B-88CB-42E8-9D03-88B4AC94070F}" srcOrd="0" destOrd="0" presId="urn:microsoft.com/office/officeart/2005/8/layout/chevron1"/>
    <dgm:cxn modelId="{9DA798F3-B76B-4914-BBB5-73B177398CC5}" srcId="{0347A9F2-17BF-4D46-9644-C91844C7C093}" destId="{8C73FABB-ED5C-4B3A-BDA8-A64956802ABB}" srcOrd="3" destOrd="0" parTransId="{48FF5442-0733-4B30-93CB-4F1AD0C1369D}" sibTransId="{215EEEB4-9201-458D-8E42-E7A8BFDB227B}"/>
    <dgm:cxn modelId="{177E2A2E-67E2-40C8-B572-B3E2F014C8F0}" type="presOf" srcId="{8C73FABB-ED5C-4B3A-BDA8-A64956802ABB}" destId="{7ACDBFFF-A5D3-4265-868A-D3C53D5CD220}" srcOrd="0" destOrd="0" presId="urn:microsoft.com/office/officeart/2005/8/layout/chevron1"/>
    <dgm:cxn modelId="{981BA0B7-38BB-4A56-BFE4-F8F98FA4777A}" type="presOf" srcId="{993D6CF7-5A7D-4764-B8BA-A16D2DAAF893}" destId="{934DCD4E-3EEA-4D3E-AEDE-9C0D3D71689B}" srcOrd="0" destOrd="0" presId="urn:microsoft.com/office/officeart/2005/8/layout/chevron1"/>
    <dgm:cxn modelId="{652AF3EA-FF04-4296-A30A-B013D4D97178}" srcId="{0347A9F2-17BF-4D46-9644-C91844C7C093}" destId="{7CD75FE9-1F1C-4F87-B95D-0592BFC44A26}" srcOrd="2" destOrd="0" parTransId="{6B8E7D94-2C31-4431-9FB0-9B3F25BDFD7F}" sibTransId="{FD3A6366-4D72-46F6-9021-9F913F1B6682}"/>
    <dgm:cxn modelId="{BB7F0FE1-A29A-40F4-B30F-FE170E2CA4C1}" type="presOf" srcId="{0347A9F2-17BF-4D46-9644-C91844C7C093}" destId="{92727D7B-26A9-422A-98EE-1BCB90172592}" srcOrd="0" destOrd="0" presId="urn:microsoft.com/office/officeart/2005/8/layout/chevron1"/>
    <dgm:cxn modelId="{18F4AD35-3642-4721-B751-8A1E46BFC042}" type="presOf" srcId="{52098ADB-467A-4394-B8CE-3846EFD5D254}" destId="{7D9869DC-DF57-4D94-B314-56F5C6FFD62D}" srcOrd="0" destOrd="0" presId="urn:microsoft.com/office/officeart/2005/8/layout/chevron1"/>
    <dgm:cxn modelId="{3042E6AB-B825-4729-B6A8-2996FB92E79B}" srcId="{0347A9F2-17BF-4D46-9644-C91844C7C093}" destId="{F96D5E1D-13D0-43EF-ACF6-B1E7434DBDE8}" srcOrd="4" destOrd="0" parTransId="{3E2690AA-2790-4A9A-ADB5-7F744F5EABA6}" sibTransId="{C7DC30BC-2F20-4189-AE6E-794A787AB12C}"/>
    <dgm:cxn modelId="{A8F3E443-2994-47C3-B149-5BA16D8607D6}" type="presParOf" srcId="{92727D7B-26A9-422A-98EE-1BCB90172592}" destId="{7D9869DC-DF57-4D94-B314-56F5C6FFD62D}" srcOrd="0" destOrd="0" presId="urn:microsoft.com/office/officeart/2005/8/layout/chevron1"/>
    <dgm:cxn modelId="{EBE25E67-740B-4CF8-A86F-0C556D815EF0}" type="presParOf" srcId="{92727D7B-26A9-422A-98EE-1BCB90172592}" destId="{71C1F2B3-255C-4F57-9F5C-491ACD1E4D46}" srcOrd="1" destOrd="0" presId="urn:microsoft.com/office/officeart/2005/8/layout/chevron1"/>
    <dgm:cxn modelId="{24D686C8-0C63-408C-814B-4DA340B388B2}" type="presParOf" srcId="{92727D7B-26A9-422A-98EE-1BCB90172592}" destId="{934DCD4E-3EEA-4D3E-AEDE-9C0D3D71689B}" srcOrd="2" destOrd="0" presId="urn:microsoft.com/office/officeart/2005/8/layout/chevron1"/>
    <dgm:cxn modelId="{E22C548F-BC52-40FE-BFE3-41F393530034}" type="presParOf" srcId="{92727D7B-26A9-422A-98EE-1BCB90172592}" destId="{B992AC38-00C6-48D8-BFE9-0F4290DFC1FD}" srcOrd="3" destOrd="0" presId="urn:microsoft.com/office/officeart/2005/8/layout/chevron1"/>
    <dgm:cxn modelId="{B7615F6C-C319-4B4F-A8B7-F1BAEC0DC51A}" type="presParOf" srcId="{92727D7B-26A9-422A-98EE-1BCB90172592}" destId="{8D804FB2-6B3C-4129-A9FC-614B1BFCCEF4}" srcOrd="4" destOrd="0" presId="urn:microsoft.com/office/officeart/2005/8/layout/chevron1"/>
    <dgm:cxn modelId="{09C46DBB-43AF-4C8A-A7E2-AF3D7E0FB167}" type="presParOf" srcId="{92727D7B-26A9-422A-98EE-1BCB90172592}" destId="{5A6216D9-0DAA-442E-9143-56E8361A5004}" srcOrd="5" destOrd="0" presId="urn:microsoft.com/office/officeart/2005/8/layout/chevron1"/>
    <dgm:cxn modelId="{100369B5-36D2-42F4-8BF0-9D7F6E526356}" type="presParOf" srcId="{92727D7B-26A9-422A-98EE-1BCB90172592}" destId="{7ACDBFFF-A5D3-4265-868A-D3C53D5CD220}" srcOrd="6" destOrd="0" presId="urn:microsoft.com/office/officeart/2005/8/layout/chevron1"/>
    <dgm:cxn modelId="{D28DFF9B-060D-42F3-934B-A03FB7942B55}" type="presParOf" srcId="{92727D7B-26A9-422A-98EE-1BCB90172592}" destId="{72D656E7-A79F-4B65-9DFA-2E8DC41A1E9A}" srcOrd="7" destOrd="0" presId="urn:microsoft.com/office/officeart/2005/8/layout/chevron1"/>
    <dgm:cxn modelId="{6E3EA74C-E38B-45B1-ADFB-57AD6F8BB80D}" type="presParOf" srcId="{92727D7B-26A9-422A-98EE-1BCB90172592}" destId="{30BC7D6B-88CB-42E8-9D03-88B4AC94070F}" srcOrd="8" destOrd="0" presId="urn:microsoft.com/office/officeart/2005/8/layout/chevron1"/>
    <dgm:cxn modelId="{294F5651-3BE3-4040-B2B3-AACCA92754CD}" type="presParOf" srcId="{92727D7B-26A9-422A-98EE-1BCB90172592}" destId="{4DDF581E-79FB-4C31-88A9-E491E7BCDE04}" srcOrd="9" destOrd="0" presId="urn:microsoft.com/office/officeart/2005/8/layout/chevron1"/>
    <dgm:cxn modelId="{9FEA72BE-D535-47C6-B217-B4A1FA62FF78}" type="presParOf" srcId="{92727D7B-26A9-422A-98EE-1BCB90172592}" destId="{DD743796-90FE-4F08-B966-14BAB1C099DB}" srcOrd="10" destOrd="0" presId="urn:microsoft.com/office/officeart/2005/8/layout/chevron1"/>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FEBDE8A-9F9F-42F4-8B73-AF063CCF2E5A}">
      <dsp:nvSpPr>
        <dsp:cNvPr id="0" name=""/>
        <dsp:cNvSpPr/>
      </dsp:nvSpPr>
      <dsp:spPr>
        <a:xfrm rot="5400000">
          <a:off x="764957" y="1056704"/>
          <a:ext cx="649460" cy="739387"/>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608EB9-C0CF-4839-A10A-6589D3B2EBD6}">
      <dsp:nvSpPr>
        <dsp:cNvPr id="0" name=""/>
        <dsp:cNvSpPr/>
      </dsp:nvSpPr>
      <dsp:spPr>
        <a:xfrm>
          <a:off x="1989" y="336764"/>
          <a:ext cx="2275111" cy="765281"/>
        </a:xfrm>
        <a:prstGeom prst="roundRect">
          <a:avLst>
            <a:gd name="adj" fmla="val 16670"/>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tx1"/>
              </a:solidFill>
            </a:rPr>
            <a:t>Détermination des besoins par le PA =&gt; CSC </a:t>
          </a:r>
          <a:endParaRPr lang="fr-BE" sz="1400" kern="1200" dirty="0">
            <a:solidFill>
              <a:schemeClr val="tx1"/>
            </a:solidFill>
          </a:endParaRPr>
        </a:p>
      </dsp:txBody>
      <dsp:txXfrm>
        <a:off x="1989" y="336764"/>
        <a:ext cx="2275111" cy="765281"/>
      </dsp:txXfrm>
    </dsp:sp>
    <dsp:sp modelId="{C13AFA5B-B0B2-4CED-898C-C30EC2CDAD84}">
      <dsp:nvSpPr>
        <dsp:cNvPr id="0" name=""/>
        <dsp:cNvSpPr/>
      </dsp:nvSpPr>
      <dsp:spPr>
        <a:xfrm>
          <a:off x="1686199" y="409751"/>
          <a:ext cx="795169" cy="618533"/>
        </a:xfrm>
        <a:prstGeom prst="rect">
          <a:avLst/>
        </a:prstGeom>
        <a:noFill/>
        <a:ln>
          <a:noFill/>
        </a:ln>
        <a:effectLst/>
      </dsp:spPr>
      <dsp:style>
        <a:lnRef idx="0">
          <a:scrgbClr r="0" g="0" b="0"/>
        </a:lnRef>
        <a:fillRef idx="0">
          <a:scrgbClr r="0" g="0" b="0"/>
        </a:fillRef>
        <a:effectRef idx="0">
          <a:scrgbClr r="0" g="0" b="0"/>
        </a:effectRef>
        <a:fontRef idx="minor"/>
      </dsp:style>
    </dsp:sp>
    <dsp:sp modelId="{8D3947CF-225F-4373-8C86-F3EA0D2FAAE8}">
      <dsp:nvSpPr>
        <dsp:cNvPr id="0" name=""/>
        <dsp:cNvSpPr/>
      </dsp:nvSpPr>
      <dsp:spPr>
        <a:xfrm rot="5400000">
          <a:off x="1955059" y="1916367"/>
          <a:ext cx="649460" cy="739387"/>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F78F88-547E-4360-8C76-BEFE1B9E4CCF}">
      <dsp:nvSpPr>
        <dsp:cNvPr id="0" name=""/>
        <dsp:cNvSpPr/>
      </dsp:nvSpPr>
      <dsp:spPr>
        <a:xfrm>
          <a:off x="1192091" y="1196427"/>
          <a:ext cx="2275111" cy="765281"/>
        </a:xfrm>
        <a:prstGeom prst="roundRect">
          <a:avLst>
            <a:gd name="adj" fmla="val 16670"/>
          </a:avLst>
        </a:prstGeom>
        <a:solidFill>
          <a:schemeClr val="bg1"/>
        </a:solid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tx1"/>
              </a:solidFill>
            </a:rPr>
            <a:t>Publication de l’avis de marché / invitation à soumissionner</a:t>
          </a:r>
          <a:endParaRPr lang="fr-BE" sz="1400" kern="1200" dirty="0">
            <a:solidFill>
              <a:schemeClr val="tx1"/>
            </a:solidFill>
          </a:endParaRPr>
        </a:p>
      </dsp:txBody>
      <dsp:txXfrm>
        <a:off x="1192091" y="1196427"/>
        <a:ext cx="2275111" cy="765281"/>
      </dsp:txXfrm>
    </dsp:sp>
    <dsp:sp modelId="{C2E2C677-76EC-4136-9114-4CE8370ACBA4}">
      <dsp:nvSpPr>
        <dsp:cNvPr id="0" name=""/>
        <dsp:cNvSpPr/>
      </dsp:nvSpPr>
      <dsp:spPr>
        <a:xfrm>
          <a:off x="2876301" y="1269414"/>
          <a:ext cx="795169" cy="618533"/>
        </a:xfrm>
        <a:prstGeom prst="rect">
          <a:avLst/>
        </a:prstGeom>
        <a:noFill/>
        <a:ln>
          <a:noFill/>
        </a:ln>
        <a:effectLst/>
      </dsp:spPr>
      <dsp:style>
        <a:lnRef idx="0">
          <a:scrgbClr r="0" g="0" b="0"/>
        </a:lnRef>
        <a:fillRef idx="0">
          <a:scrgbClr r="0" g="0" b="0"/>
        </a:fillRef>
        <a:effectRef idx="0">
          <a:scrgbClr r="0" g="0" b="0"/>
        </a:effectRef>
        <a:fontRef idx="minor"/>
      </dsp:style>
    </dsp:sp>
    <dsp:sp modelId="{1709B665-DCB8-4C15-A51B-CEBD06C95A1B}">
      <dsp:nvSpPr>
        <dsp:cNvPr id="0" name=""/>
        <dsp:cNvSpPr/>
      </dsp:nvSpPr>
      <dsp:spPr>
        <a:xfrm rot="5400000">
          <a:off x="3145161" y="2776030"/>
          <a:ext cx="649460" cy="739387"/>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42FB0B2-239C-4447-9374-6E672CCF7B89}">
      <dsp:nvSpPr>
        <dsp:cNvPr id="0" name=""/>
        <dsp:cNvSpPr/>
      </dsp:nvSpPr>
      <dsp:spPr>
        <a:xfrm>
          <a:off x="2382193" y="2056090"/>
          <a:ext cx="2275111" cy="765281"/>
        </a:xfrm>
        <a:prstGeom prst="roundRect">
          <a:avLst>
            <a:gd name="adj" fmla="val 16670"/>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tx1"/>
              </a:solidFill>
            </a:rPr>
            <a:t>Dépôt des offres</a:t>
          </a:r>
          <a:endParaRPr lang="fr-BE" sz="1400" kern="1200" dirty="0">
            <a:solidFill>
              <a:schemeClr val="tx1"/>
            </a:solidFill>
          </a:endParaRPr>
        </a:p>
      </dsp:txBody>
      <dsp:txXfrm>
        <a:off x="2382193" y="2056090"/>
        <a:ext cx="2275111" cy="765281"/>
      </dsp:txXfrm>
    </dsp:sp>
    <dsp:sp modelId="{DF988B99-2BAE-4F3B-8E5C-534B3DC477B8}">
      <dsp:nvSpPr>
        <dsp:cNvPr id="0" name=""/>
        <dsp:cNvSpPr/>
      </dsp:nvSpPr>
      <dsp:spPr>
        <a:xfrm>
          <a:off x="4066403" y="2129077"/>
          <a:ext cx="795169" cy="618533"/>
        </a:xfrm>
        <a:prstGeom prst="rect">
          <a:avLst/>
        </a:prstGeom>
        <a:noFill/>
        <a:ln>
          <a:noFill/>
        </a:ln>
        <a:effectLst/>
      </dsp:spPr>
      <dsp:style>
        <a:lnRef idx="0">
          <a:scrgbClr r="0" g="0" b="0"/>
        </a:lnRef>
        <a:fillRef idx="0">
          <a:scrgbClr r="0" g="0" b="0"/>
        </a:fillRef>
        <a:effectRef idx="0">
          <a:scrgbClr r="0" g="0" b="0"/>
        </a:effectRef>
        <a:fontRef idx="minor"/>
      </dsp:style>
    </dsp:sp>
    <dsp:sp modelId="{1F6ACC11-7697-407A-A1DA-76A539922F35}">
      <dsp:nvSpPr>
        <dsp:cNvPr id="0" name=""/>
        <dsp:cNvSpPr/>
      </dsp:nvSpPr>
      <dsp:spPr>
        <a:xfrm rot="5400000">
          <a:off x="4335263" y="3635694"/>
          <a:ext cx="649460" cy="739387"/>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A8DC86-874F-444B-8170-52F88A4F4D39}">
      <dsp:nvSpPr>
        <dsp:cNvPr id="0" name=""/>
        <dsp:cNvSpPr/>
      </dsp:nvSpPr>
      <dsp:spPr>
        <a:xfrm>
          <a:off x="3572295" y="2915754"/>
          <a:ext cx="2275111" cy="765281"/>
        </a:xfrm>
        <a:prstGeom prst="roundRect">
          <a:avLst>
            <a:gd name="adj" fmla="val 16670"/>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tx1"/>
              </a:solidFill>
            </a:rPr>
            <a:t>Analyse des offres et attribution</a:t>
          </a:r>
          <a:endParaRPr lang="fr-BE" sz="1400" kern="1200" dirty="0">
            <a:solidFill>
              <a:schemeClr val="tx1"/>
            </a:solidFill>
          </a:endParaRPr>
        </a:p>
      </dsp:txBody>
      <dsp:txXfrm>
        <a:off x="3572295" y="2915754"/>
        <a:ext cx="2275111" cy="765281"/>
      </dsp:txXfrm>
    </dsp:sp>
    <dsp:sp modelId="{DCCC1735-3B8F-489F-8419-FAFD105F5C0F}">
      <dsp:nvSpPr>
        <dsp:cNvPr id="0" name=""/>
        <dsp:cNvSpPr/>
      </dsp:nvSpPr>
      <dsp:spPr>
        <a:xfrm>
          <a:off x="5256505" y="2988741"/>
          <a:ext cx="795169" cy="618533"/>
        </a:xfrm>
        <a:prstGeom prst="rect">
          <a:avLst/>
        </a:prstGeom>
        <a:noFill/>
        <a:ln>
          <a:noFill/>
        </a:ln>
        <a:effectLst/>
      </dsp:spPr>
      <dsp:style>
        <a:lnRef idx="0">
          <a:scrgbClr r="0" g="0" b="0"/>
        </a:lnRef>
        <a:fillRef idx="0">
          <a:scrgbClr r="0" g="0" b="0"/>
        </a:fillRef>
        <a:effectRef idx="0">
          <a:scrgbClr r="0" g="0" b="0"/>
        </a:effectRef>
        <a:fontRef idx="minor"/>
      </dsp:style>
    </dsp:sp>
    <dsp:sp modelId="{0A878326-AF4E-4895-86BC-57F64CF639B1}">
      <dsp:nvSpPr>
        <dsp:cNvPr id="0" name=""/>
        <dsp:cNvSpPr/>
      </dsp:nvSpPr>
      <dsp:spPr>
        <a:xfrm rot="5400000">
          <a:off x="5525366" y="4495357"/>
          <a:ext cx="649460" cy="739387"/>
        </a:xfrm>
        <a:prstGeom prst="bentUpArrow">
          <a:avLst>
            <a:gd name="adj1" fmla="val 32840"/>
            <a:gd name="adj2" fmla="val 25000"/>
            <a:gd name="adj3" fmla="val 35780"/>
          </a:avLst>
        </a:prstGeom>
        <a:solidFill>
          <a:schemeClr val="accent1">
            <a:tint val="50000"/>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0C4B8A-2179-425C-92B0-D75DE771118D}">
      <dsp:nvSpPr>
        <dsp:cNvPr id="0" name=""/>
        <dsp:cNvSpPr/>
      </dsp:nvSpPr>
      <dsp:spPr>
        <a:xfrm>
          <a:off x="4762397" y="3775417"/>
          <a:ext cx="2275111" cy="765281"/>
        </a:xfrm>
        <a:prstGeom prst="roundRect">
          <a:avLst>
            <a:gd name="adj" fmla="val 16670"/>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tx1"/>
              </a:solidFill>
            </a:rPr>
            <a:t>Notification</a:t>
          </a:r>
          <a:r>
            <a:rPr lang="fr-BE" sz="1400" kern="1200" dirty="0" smtClean="0"/>
            <a:t> </a:t>
          </a:r>
          <a:endParaRPr lang="fr-BE" sz="1400" kern="1200" dirty="0"/>
        </a:p>
      </dsp:txBody>
      <dsp:txXfrm>
        <a:off x="4762397" y="3775417"/>
        <a:ext cx="2275111" cy="765281"/>
      </dsp:txXfrm>
    </dsp:sp>
    <dsp:sp modelId="{CAEFCAA1-94C6-42E0-B31D-35D6C371D191}">
      <dsp:nvSpPr>
        <dsp:cNvPr id="0" name=""/>
        <dsp:cNvSpPr/>
      </dsp:nvSpPr>
      <dsp:spPr>
        <a:xfrm>
          <a:off x="6446607" y="3848404"/>
          <a:ext cx="795169" cy="618533"/>
        </a:xfrm>
        <a:prstGeom prst="rect">
          <a:avLst/>
        </a:prstGeom>
        <a:noFill/>
        <a:ln>
          <a:noFill/>
        </a:ln>
        <a:effectLst/>
      </dsp:spPr>
      <dsp:style>
        <a:lnRef idx="0">
          <a:scrgbClr r="0" g="0" b="0"/>
        </a:lnRef>
        <a:fillRef idx="0">
          <a:scrgbClr r="0" g="0" b="0"/>
        </a:fillRef>
        <a:effectRef idx="0">
          <a:scrgbClr r="0" g="0" b="0"/>
        </a:effectRef>
        <a:fontRef idx="minor"/>
      </dsp:style>
    </dsp:sp>
    <dsp:sp modelId="{6DE4D957-51C3-4FA8-A41A-CD38612DE03B}">
      <dsp:nvSpPr>
        <dsp:cNvPr id="0" name=""/>
        <dsp:cNvSpPr/>
      </dsp:nvSpPr>
      <dsp:spPr>
        <a:xfrm>
          <a:off x="5952499" y="4635080"/>
          <a:ext cx="2275111" cy="765281"/>
        </a:xfrm>
        <a:prstGeom prst="roundRect">
          <a:avLst>
            <a:gd name="adj" fmla="val 16670"/>
          </a:avLst>
        </a:prstGeom>
        <a:solidFill>
          <a:schemeClr val="accent2">
            <a:lumMod val="60000"/>
            <a:lumOff val="40000"/>
          </a:schemeClr>
        </a:solid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BE" sz="1400" kern="1200" dirty="0" smtClean="0">
              <a:solidFill>
                <a:schemeClr val="bg1"/>
              </a:solidFill>
            </a:rPr>
            <a:t>Exécution du marché -&gt; réception définitive</a:t>
          </a:r>
          <a:endParaRPr lang="fr-BE" sz="1400" kern="1200" dirty="0">
            <a:solidFill>
              <a:schemeClr val="bg1"/>
            </a:solidFill>
          </a:endParaRPr>
        </a:p>
      </dsp:txBody>
      <dsp:txXfrm>
        <a:off x="5952499" y="4635080"/>
        <a:ext cx="2275111" cy="765281"/>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D9869DC-DF57-4D94-B314-56F5C6FFD62D}">
      <dsp:nvSpPr>
        <dsp:cNvPr id="0" name=""/>
        <dsp:cNvSpPr/>
      </dsp:nvSpPr>
      <dsp:spPr>
        <a:xfrm>
          <a:off x="4289" y="0"/>
          <a:ext cx="1595708" cy="432048"/>
        </a:xfrm>
        <a:prstGeom prst="chevron">
          <a:avLst/>
        </a:prstGeom>
        <a:solidFill>
          <a:schemeClr val="bg1"/>
        </a:solid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chemeClr val="tx1"/>
              </a:solidFill>
            </a:rPr>
            <a:t>Détermination des besoins par le PA =&gt; CSC </a:t>
          </a:r>
          <a:endParaRPr lang="fr-BE" sz="800" kern="1200" dirty="0">
            <a:solidFill>
              <a:schemeClr val="tx1"/>
            </a:solidFill>
          </a:endParaRPr>
        </a:p>
      </dsp:txBody>
      <dsp:txXfrm>
        <a:off x="4289" y="0"/>
        <a:ext cx="1595708" cy="432048"/>
      </dsp:txXfrm>
    </dsp:sp>
    <dsp:sp modelId="{934DCD4E-3EEA-4D3E-AEDE-9C0D3D71689B}">
      <dsp:nvSpPr>
        <dsp:cNvPr id="0" name=""/>
        <dsp:cNvSpPr/>
      </dsp:nvSpPr>
      <dsp:spPr>
        <a:xfrm>
          <a:off x="1440427" y="0"/>
          <a:ext cx="1595708" cy="432048"/>
        </a:xfrm>
        <a:prstGeom prst="chevron">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ysClr val="windowText" lastClr="000000"/>
              </a:solidFill>
            </a:rPr>
            <a:t>Publication de l’avis de marché / invitation à soumissionner</a:t>
          </a:r>
          <a:endParaRPr lang="fr-BE" sz="800" kern="1200" dirty="0">
            <a:solidFill>
              <a:sysClr val="windowText" lastClr="000000"/>
            </a:solidFill>
          </a:endParaRPr>
        </a:p>
      </dsp:txBody>
      <dsp:txXfrm>
        <a:off x="1440427" y="0"/>
        <a:ext cx="1595708" cy="432048"/>
      </dsp:txXfrm>
    </dsp:sp>
    <dsp:sp modelId="{8D804FB2-6B3C-4129-A9FC-614B1BFCCEF4}">
      <dsp:nvSpPr>
        <dsp:cNvPr id="0" name=""/>
        <dsp:cNvSpPr/>
      </dsp:nvSpPr>
      <dsp:spPr>
        <a:xfrm>
          <a:off x="2876564" y="0"/>
          <a:ext cx="1595708" cy="432048"/>
        </a:xfrm>
        <a:prstGeom prst="chevron">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chemeClr val="tx1"/>
              </a:solidFill>
            </a:rPr>
            <a:t>Dépôt des offres</a:t>
          </a:r>
          <a:endParaRPr lang="fr-BE" sz="800" kern="1200" dirty="0">
            <a:solidFill>
              <a:schemeClr val="tx1"/>
            </a:solidFill>
          </a:endParaRPr>
        </a:p>
      </dsp:txBody>
      <dsp:txXfrm>
        <a:off x="2876564" y="0"/>
        <a:ext cx="1595708" cy="432048"/>
      </dsp:txXfrm>
    </dsp:sp>
    <dsp:sp modelId="{7ACDBFFF-A5D3-4265-868A-D3C53D5CD220}">
      <dsp:nvSpPr>
        <dsp:cNvPr id="0" name=""/>
        <dsp:cNvSpPr/>
      </dsp:nvSpPr>
      <dsp:spPr>
        <a:xfrm>
          <a:off x="4312702" y="0"/>
          <a:ext cx="1595708" cy="432048"/>
        </a:xfrm>
        <a:prstGeom prst="chevron">
          <a:avLst/>
        </a:prstGeom>
        <a:no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chemeClr val="tx1"/>
              </a:solidFill>
            </a:rPr>
            <a:t>Analyse des offres et attribution</a:t>
          </a:r>
          <a:endParaRPr lang="fr-BE" sz="800" kern="1200" dirty="0">
            <a:solidFill>
              <a:schemeClr val="tx1"/>
            </a:solidFill>
          </a:endParaRPr>
        </a:p>
      </dsp:txBody>
      <dsp:txXfrm>
        <a:off x="4312702" y="0"/>
        <a:ext cx="1595708" cy="432048"/>
      </dsp:txXfrm>
    </dsp:sp>
    <dsp:sp modelId="{30BC7D6B-88CB-42E8-9D03-88B4AC94070F}">
      <dsp:nvSpPr>
        <dsp:cNvPr id="0" name=""/>
        <dsp:cNvSpPr/>
      </dsp:nvSpPr>
      <dsp:spPr>
        <a:xfrm>
          <a:off x="5748840" y="0"/>
          <a:ext cx="1595708" cy="432048"/>
        </a:xfrm>
        <a:prstGeom prst="chevron">
          <a:avLst/>
        </a:prstGeom>
        <a:solidFill>
          <a:schemeClr val="bg1"/>
        </a:solid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chemeClr val="tx1"/>
              </a:solidFill>
            </a:rPr>
            <a:t>Notification</a:t>
          </a:r>
          <a:endParaRPr lang="fr-BE" sz="800" kern="1200" dirty="0">
            <a:solidFill>
              <a:schemeClr val="tx1"/>
            </a:solidFill>
          </a:endParaRPr>
        </a:p>
      </dsp:txBody>
      <dsp:txXfrm>
        <a:off x="5748840" y="0"/>
        <a:ext cx="1595708" cy="432048"/>
      </dsp:txXfrm>
    </dsp:sp>
    <dsp:sp modelId="{DD743796-90FE-4F08-B966-14BAB1C099DB}">
      <dsp:nvSpPr>
        <dsp:cNvPr id="0" name=""/>
        <dsp:cNvSpPr/>
      </dsp:nvSpPr>
      <dsp:spPr>
        <a:xfrm>
          <a:off x="7184977" y="0"/>
          <a:ext cx="1595708" cy="432048"/>
        </a:xfrm>
        <a:prstGeom prst="chevron">
          <a:avLst/>
        </a:prstGeom>
        <a:solidFill>
          <a:schemeClr val="accent2">
            <a:lumMod val="60000"/>
            <a:lumOff val="40000"/>
          </a:schemeClr>
        </a:solidFill>
        <a:ln w="19050" cap="flat" cmpd="sng" algn="ctr">
          <a:solidFill>
            <a:schemeClr val="accent2">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10668" rIns="10668" bIns="10668" numCol="1" spcCol="1270" anchor="ctr" anchorCtr="0">
          <a:noAutofit/>
        </a:bodyPr>
        <a:lstStyle/>
        <a:p>
          <a:pPr lvl="0" algn="ctr" defTabSz="355600">
            <a:lnSpc>
              <a:spcPct val="90000"/>
            </a:lnSpc>
            <a:spcBef>
              <a:spcPct val="0"/>
            </a:spcBef>
            <a:spcAft>
              <a:spcPct val="35000"/>
            </a:spcAft>
          </a:pPr>
          <a:r>
            <a:rPr lang="fr-BE" sz="800" kern="1200" dirty="0" smtClean="0">
              <a:solidFill>
                <a:sysClr val="windowText" lastClr="000000"/>
              </a:solidFill>
            </a:rPr>
            <a:t>Exécution du marché -&gt; réception définitive</a:t>
          </a:r>
          <a:endParaRPr lang="fr-BE" sz="800" kern="1200" dirty="0">
            <a:solidFill>
              <a:sysClr val="windowText" lastClr="000000"/>
            </a:solidFill>
          </a:endParaRPr>
        </a:p>
      </dsp:txBody>
      <dsp:txXfrm>
        <a:off x="7184977" y="0"/>
        <a:ext cx="1595708" cy="432048"/>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3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9EDB612-CD81-4872-8139-7D38668E89A0}" type="datetimeFigureOut">
              <a:rPr lang="fr-FR" smtClean="0"/>
              <a:pPr/>
              <a:t>06/05/2015</a:t>
            </a:fld>
            <a:endParaRPr lang="fr-BE"/>
          </a:p>
        </p:txBody>
      </p:sp>
      <p:sp>
        <p:nvSpPr>
          <p:cNvPr id="4" name="Espace réservé du pied de page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51105927-EB0D-4CD4-B5F8-82FA4FB3AD23}" type="slidenum">
              <a:rPr lang="fr-BE" smtClean="0"/>
              <a:pPr/>
              <a:t>‹N°›</a:t>
            </a:fld>
            <a:endParaRPr lang="fr-B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94AE6316-8D37-4B77-AD4C-8C36A07B41F9}" type="datetimeFigureOut">
              <a:rPr lang="fr-FR" smtClean="0"/>
              <a:pPr/>
              <a:t>06/05/2015</a:t>
            </a:fld>
            <a:endParaRPr lang="fr-BE"/>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396A711-D2BD-4AFA-AE8D-65C0FD75D253}" type="slidenum">
              <a:rPr lang="fr-BE" smtClean="0"/>
              <a:pPr/>
              <a:t>‹N°›</a:t>
            </a:fld>
            <a:endParaRPr lang="fr-B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a:xfrm>
            <a:off x="1132930" y="4715153"/>
            <a:ext cx="4531815" cy="4466987"/>
          </a:xfrm>
        </p:spPr>
        <p:txBody>
          <a:bodyPr>
            <a:normAutofit fontScale="92500"/>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a:t>
            </a:fld>
            <a:endParaRPr lang="fr-B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10</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11</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12</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13</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14</a:t>
            </a:fld>
            <a:endParaRPr lang="fr-BE"/>
          </a:p>
        </p:txBody>
      </p:sp>
      <p:sp>
        <p:nvSpPr>
          <p:cNvPr id="5" name="Espace réservé des commentaires 2"/>
          <p:cNvSpPr>
            <a:spLocks noGrp="1"/>
          </p:cNvSpPr>
          <p:nvPr>
            <p:ph type="body" idx="1"/>
          </p:nvPr>
        </p:nvSpPr>
        <p:spPr>
          <a:xfrm>
            <a:off x="1132930" y="4715153"/>
            <a:ext cx="460262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15</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16</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17</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18</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19</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a:t>
            </a:fld>
            <a:endParaRPr lang="fr-BE"/>
          </a:p>
        </p:txBody>
      </p:sp>
      <p:sp>
        <p:nvSpPr>
          <p:cNvPr id="5" name="Espace réservé des commentaires 2"/>
          <p:cNvSpPr>
            <a:spLocks noGrp="1"/>
          </p:cNvSpPr>
          <p:nvPr>
            <p:ph type="body" idx="1"/>
          </p:nvPr>
        </p:nvSpPr>
        <p:spPr>
          <a:xfrm>
            <a:off x="1132930" y="4715153"/>
            <a:ext cx="4531815" cy="4280891"/>
          </a:xfrm>
        </p:spPr>
        <p:txBody>
          <a:bodyPr>
            <a:normAutofit fontScale="92500"/>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20</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21</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22</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23</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24</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25</a:t>
            </a:fld>
            <a:endParaRPr lang="fr-BE"/>
          </a:p>
        </p:txBody>
      </p:sp>
      <p:sp>
        <p:nvSpPr>
          <p:cNvPr id="5" name="Espace réservé des commentaires 2"/>
          <p:cNvSpPr>
            <a:spLocks noGrp="1"/>
          </p:cNvSpPr>
          <p:nvPr>
            <p:ph type="body" idx="1"/>
          </p:nvPr>
        </p:nvSpPr>
        <p:spPr>
          <a:xfrm>
            <a:off x="1132930" y="4715153"/>
            <a:ext cx="460262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26</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27</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28</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29</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fontScale="92500"/>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30</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31</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32</a:t>
            </a:fld>
            <a:endParaRPr lang="fr-BE"/>
          </a:p>
        </p:txBody>
      </p:sp>
      <p:sp>
        <p:nvSpPr>
          <p:cNvPr id="5" name="Espace réservé des commentaires 2"/>
          <p:cNvSpPr>
            <a:spLocks noGrp="1"/>
          </p:cNvSpPr>
          <p:nvPr>
            <p:ph type="body" idx="1"/>
          </p:nvPr>
        </p:nvSpPr>
        <p:spPr>
          <a:xfrm>
            <a:off x="1132930" y="4715153"/>
            <a:ext cx="460262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33</a:t>
            </a:fld>
            <a:endParaRPr lang="fr-BE"/>
          </a:p>
        </p:txBody>
      </p:sp>
      <p:sp>
        <p:nvSpPr>
          <p:cNvPr id="5" name="Espace réservé des commentaires 2"/>
          <p:cNvSpPr>
            <a:spLocks noGrp="1"/>
          </p:cNvSpPr>
          <p:nvPr>
            <p:ph type="body" idx="1"/>
          </p:nvPr>
        </p:nvSpPr>
        <p:spPr>
          <a:xfrm>
            <a:off x="1132930" y="4715153"/>
            <a:ext cx="460262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34</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35</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36</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37</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38</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39</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4</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40</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5</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6</a:t>
            </a:fld>
            <a:endParaRPr lang="fr-BE"/>
          </a:p>
        </p:txBody>
      </p:sp>
      <p:sp>
        <p:nvSpPr>
          <p:cNvPr id="5" name="Espace réservé des commentaires 2"/>
          <p:cNvSpPr>
            <a:spLocks noGrp="1"/>
          </p:cNvSpPr>
          <p:nvPr>
            <p:ph type="body" idx="1"/>
          </p:nvPr>
        </p:nvSpPr>
        <p:spPr>
          <a:xfrm>
            <a:off x="1132930" y="4715153"/>
            <a:ext cx="460262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7</a:t>
            </a:fld>
            <a:endParaRPr lang="fr-BE"/>
          </a:p>
        </p:txBody>
      </p:sp>
      <p:sp>
        <p:nvSpPr>
          <p:cNvPr id="5" name="Espace réservé des commentaires 2"/>
          <p:cNvSpPr>
            <a:spLocks noGrp="1"/>
          </p:cNvSpPr>
          <p:nvPr>
            <p:ph type="body" idx="1"/>
          </p:nvPr>
        </p:nvSpPr>
        <p:spPr>
          <a:xfrm>
            <a:off x="1203740" y="4715153"/>
            <a:ext cx="4461005" cy="4466987"/>
          </a:xfrm>
        </p:spPr>
        <p:txBody>
          <a:bodyPr>
            <a:normAutofit fontScale="92500"/>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8</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p:txBody>
          <a:bodyPr/>
          <a:lstStyle/>
          <a:p>
            <a:fld id="{B396A711-D2BD-4AFA-AE8D-65C0FD75D253}" type="slidenum">
              <a:rPr lang="fr-BE" smtClean="0"/>
              <a:pPr/>
              <a:t>9</a:t>
            </a:fld>
            <a:endParaRPr lang="fr-BE"/>
          </a:p>
        </p:txBody>
      </p:sp>
      <p:sp>
        <p:nvSpPr>
          <p:cNvPr id="5" name="Espace réservé des commentaires 2"/>
          <p:cNvSpPr>
            <a:spLocks noGrp="1"/>
          </p:cNvSpPr>
          <p:nvPr>
            <p:ph type="body" idx="1"/>
          </p:nvPr>
        </p:nvSpPr>
        <p:spPr>
          <a:xfrm>
            <a:off x="1132930" y="4715153"/>
            <a:ext cx="4531815" cy="4466987"/>
          </a:xfrm>
        </p:spPr>
        <p:txBody>
          <a:bodyPr>
            <a:normAutofit/>
          </a:bodyPr>
          <a:lstStyle/>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r>
              <a:rPr lang="fr-BE" dirty="0" smtClean="0"/>
              <a:t>……………………………………………………………………………………………………………..</a:t>
            </a:r>
          </a:p>
          <a:p>
            <a:pPr>
              <a:lnSpc>
                <a:spcPct val="150000"/>
              </a:lnSpc>
            </a:pPr>
            <a:endParaRPr lang="fr-BE"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smtClean="0"/>
              <a:t>Modifiez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fld id="{1F2F77DD-2D51-4372-81A3-1B07114D6302}" type="datetimeFigureOut">
              <a:rPr lang="fr-BE" smtClean="0"/>
              <a:pPr/>
              <a:t>6/05/2015</a:t>
            </a:fld>
            <a:endParaRPr lang="fr-BE"/>
          </a:p>
        </p:txBody>
      </p:sp>
      <p:sp>
        <p:nvSpPr>
          <p:cNvPr id="17" name="Espace réservé du pied de page 16"/>
          <p:cNvSpPr>
            <a:spLocks noGrp="1"/>
          </p:cNvSpPr>
          <p:nvPr>
            <p:ph type="ftr" sz="quarter" idx="11"/>
          </p:nvPr>
        </p:nvSpPr>
        <p:spPr>
          <a:xfrm>
            <a:off x="5410200" y="4205288"/>
            <a:ext cx="1295400" cy="457200"/>
          </a:xfrm>
        </p:spPr>
        <p:txBody>
          <a:bodyPr/>
          <a:lstStyle/>
          <a:p>
            <a:endParaRPr lang="fr-BE"/>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3D40DD2-7963-4CD7-8118-2962BFA7A134}"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F2F77DD-2D51-4372-81A3-1B07114D6302}" type="datetimeFigureOut">
              <a:rPr lang="fr-BE" smtClean="0"/>
              <a:pPr/>
              <a:t>6/05/2015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F2F77DD-2D51-4372-81A3-1B07114D6302}" type="datetimeFigureOut">
              <a:rPr lang="fr-BE" smtClean="0"/>
              <a:pPr/>
              <a:t>6/05/2015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F2F77DD-2D51-4372-81A3-1B07114D6302}" type="datetimeFigureOut">
              <a:rPr lang="fr-BE" smtClean="0"/>
              <a:pPr/>
              <a:t>6/05/2015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1F2F77DD-2D51-4372-81A3-1B07114D6302}" type="datetimeFigureOut">
              <a:rPr lang="fr-BE" smtClean="0"/>
              <a:pPr/>
              <a:t>6/05/2015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F2F77DD-2D51-4372-81A3-1B07114D6302}" type="datetimeFigureOut">
              <a:rPr lang="fr-BE" smtClean="0"/>
              <a:pPr/>
              <a:t>6/05/2015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e la date 25"/>
          <p:cNvSpPr>
            <a:spLocks noGrp="1"/>
          </p:cNvSpPr>
          <p:nvPr>
            <p:ph type="dt" sz="half" idx="10"/>
          </p:nvPr>
        </p:nvSpPr>
        <p:spPr/>
        <p:txBody>
          <a:bodyPr rtlCol="0"/>
          <a:lstStyle/>
          <a:p>
            <a:fld id="{1F2F77DD-2D51-4372-81A3-1B07114D6302}" type="datetimeFigureOut">
              <a:rPr lang="fr-BE" smtClean="0"/>
              <a:pPr/>
              <a:t>6/05/2015</a:t>
            </a:fld>
            <a:endParaRPr lang="fr-BE"/>
          </a:p>
        </p:txBody>
      </p:sp>
      <p:sp>
        <p:nvSpPr>
          <p:cNvPr id="27" name="Espace réservé du numéro de diapositive 26"/>
          <p:cNvSpPr>
            <a:spLocks noGrp="1"/>
          </p:cNvSpPr>
          <p:nvPr>
            <p:ph type="sldNum" sz="quarter" idx="11"/>
          </p:nvPr>
        </p:nvSpPr>
        <p:spPr/>
        <p:txBody>
          <a:bodyPr rtlCol="0"/>
          <a:lstStyle/>
          <a:p>
            <a:fld id="{13D40DD2-7963-4CD7-8118-2962BFA7A134}" type="slidenum">
              <a:rPr lang="fr-BE" smtClean="0"/>
              <a:pPr/>
              <a:t>‹N°›</a:t>
            </a:fld>
            <a:endParaRPr lang="fr-BE"/>
          </a:p>
        </p:txBody>
      </p:sp>
      <p:sp>
        <p:nvSpPr>
          <p:cNvPr id="28" name="Espace réservé du pied de page 27"/>
          <p:cNvSpPr>
            <a:spLocks noGrp="1"/>
          </p:cNvSpPr>
          <p:nvPr>
            <p:ph type="ftr" sz="quarter" idx="12"/>
          </p:nvPr>
        </p:nvSpPr>
        <p:spPr/>
        <p:txBody>
          <a:bodyPr rtlCol="0"/>
          <a:lstStyle/>
          <a:p>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smtClean="0"/>
              <a:t>Modifiez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fld id="{1F2F77DD-2D51-4372-81A3-1B07114D6302}" type="datetimeFigureOut">
              <a:rPr lang="fr-BE" smtClean="0"/>
              <a:pPr/>
              <a:t>6/05/2015</a:t>
            </a:fld>
            <a:endParaRPr lang="fr-BE"/>
          </a:p>
        </p:txBody>
      </p:sp>
      <p:sp>
        <p:nvSpPr>
          <p:cNvPr id="4" name="Espace réservé du pied de page 3"/>
          <p:cNvSpPr>
            <a:spLocks noGrp="1"/>
          </p:cNvSpPr>
          <p:nvPr>
            <p:ph type="ftr" sz="quarter" idx="11"/>
          </p:nvPr>
        </p:nvSpPr>
        <p:spPr>
          <a:xfrm>
            <a:off x="5257800" y="612648"/>
            <a:ext cx="1325880" cy="457200"/>
          </a:xfrm>
        </p:spPr>
        <p:txBody>
          <a:bodyPr/>
          <a:lstStyle/>
          <a:p>
            <a:endParaRPr lang="fr-BE"/>
          </a:p>
        </p:txBody>
      </p:sp>
      <p:sp>
        <p:nvSpPr>
          <p:cNvPr id="5" name="Espace réservé du numéro de diapositive 4"/>
          <p:cNvSpPr>
            <a:spLocks noGrp="1"/>
          </p:cNvSpPr>
          <p:nvPr>
            <p:ph type="sldNum" sz="quarter" idx="12"/>
          </p:nvPr>
        </p:nvSpPr>
        <p:spPr>
          <a:xfrm>
            <a:off x="8174736" y="2272"/>
            <a:ext cx="762000" cy="365760"/>
          </a:xfrm>
        </p:spPr>
        <p:txBody>
          <a:bodyPr/>
          <a:lstStyle/>
          <a:p>
            <a:fld id="{13D40DD2-7963-4CD7-8118-2962BFA7A134}"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F2F77DD-2D51-4372-81A3-1B07114D6302}" type="datetimeFigureOut">
              <a:rPr lang="fr-BE" smtClean="0"/>
              <a:pPr/>
              <a:t>6/05/2015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F2F77DD-2D51-4372-81A3-1B07114D6302}" type="datetimeFigureOut">
              <a:rPr lang="fr-BE" smtClean="0"/>
              <a:pPr/>
              <a:t>6/05/2015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1F2F77DD-2D51-4372-81A3-1B07114D6302}" type="datetimeFigureOut">
              <a:rPr lang="fr-BE" smtClean="0"/>
              <a:pPr/>
              <a:t>6/05/2015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3D40DD2-7963-4CD7-8118-2962BFA7A134}"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F2F77DD-2D51-4372-81A3-1B07114D6302}" type="datetimeFigureOut">
              <a:rPr lang="fr-BE" smtClean="0"/>
              <a:pPr/>
              <a:t>6/05/2015</a:t>
            </a:fld>
            <a:endParaRPr lang="fr-BE"/>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fr-BE"/>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3D40DD2-7963-4CD7-8118-2962BFA7A134}"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20.xml"/><Relationship Id="rId7" Type="http://schemas.microsoft.com/office/2007/relationships/diagramDrawing" Target="../diagrams/drawing2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1.xml"/><Relationship Id="rId7" Type="http://schemas.microsoft.com/office/2007/relationships/diagramDrawing" Target="../diagrams/drawing2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2.xml"/><Relationship Id="rId7" Type="http://schemas.microsoft.com/office/2007/relationships/diagramDrawing" Target="../diagrams/drawing22.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22.xml"/><Relationship Id="rId5" Type="http://schemas.openxmlformats.org/officeDocument/2006/relationships/diagramQuickStyle" Target="../diagrams/quickStyle22.xml"/><Relationship Id="rId4" Type="http://schemas.openxmlformats.org/officeDocument/2006/relationships/diagramLayout" Target="../diagrams/layout2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23.xml"/><Relationship Id="rId7" Type="http://schemas.microsoft.com/office/2007/relationships/diagramDrawing" Target="../diagrams/drawing23.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3.xml"/><Relationship Id="rId5" Type="http://schemas.openxmlformats.org/officeDocument/2006/relationships/diagramQuickStyle" Target="../diagrams/quickStyle23.xml"/><Relationship Id="rId4" Type="http://schemas.openxmlformats.org/officeDocument/2006/relationships/diagramLayout" Target="../diagrams/layout2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24.xml"/><Relationship Id="rId7" Type="http://schemas.microsoft.com/office/2007/relationships/diagramDrawing" Target="../diagrams/drawing24.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24.xml"/><Relationship Id="rId5" Type="http://schemas.openxmlformats.org/officeDocument/2006/relationships/diagramQuickStyle" Target="../diagrams/quickStyle24.xml"/><Relationship Id="rId4" Type="http://schemas.openxmlformats.org/officeDocument/2006/relationships/diagramLayout" Target="../diagrams/layout2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5.xml"/><Relationship Id="rId7" Type="http://schemas.microsoft.com/office/2007/relationships/diagramDrawing" Target="../diagrams/drawing25.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25.xml"/><Relationship Id="rId5" Type="http://schemas.openxmlformats.org/officeDocument/2006/relationships/diagramQuickStyle" Target="../diagrams/quickStyle25.xml"/><Relationship Id="rId4" Type="http://schemas.openxmlformats.org/officeDocument/2006/relationships/diagramLayout" Target="../diagrams/layout25.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6.xml"/><Relationship Id="rId7" Type="http://schemas.microsoft.com/office/2007/relationships/diagramDrawing" Target="../diagrams/drawing26.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26.xml"/><Relationship Id="rId5" Type="http://schemas.openxmlformats.org/officeDocument/2006/relationships/diagramQuickStyle" Target="../diagrams/quickStyle26.xml"/><Relationship Id="rId4" Type="http://schemas.openxmlformats.org/officeDocument/2006/relationships/diagramLayout" Target="../diagrams/layout26.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27.xml"/><Relationship Id="rId7" Type="http://schemas.microsoft.com/office/2007/relationships/diagramDrawing" Target="../diagrams/drawing27.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27.xml"/><Relationship Id="rId5" Type="http://schemas.openxmlformats.org/officeDocument/2006/relationships/diagramQuickStyle" Target="../diagrams/quickStyle27.xml"/><Relationship Id="rId4" Type="http://schemas.openxmlformats.org/officeDocument/2006/relationships/diagramLayout" Target="../diagrams/layout27.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28.xml"/><Relationship Id="rId7" Type="http://schemas.microsoft.com/office/2007/relationships/diagramDrawing" Target="../diagrams/drawing28.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28.xml"/><Relationship Id="rId5" Type="http://schemas.openxmlformats.org/officeDocument/2006/relationships/diagramQuickStyle" Target="../diagrams/quickStyle28.xml"/><Relationship Id="rId4" Type="http://schemas.openxmlformats.org/officeDocument/2006/relationships/diagramLayout" Target="../diagrams/layout28.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29.xml"/><Relationship Id="rId7" Type="http://schemas.microsoft.com/office/2007/relationships/diagramDrawing" Target="../diagrams/drawing29.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29.xml"/><Relationship Id="rId5" Type="http://schemas.openxmlformats.org/officeDocument/2006/relationships/diagramQuickStyle" Target="../diagrams/quickStyle29.xml"/><Relationship Id="rId4" Type="http://schemas.openxmlformats.org/officeDocument/2006/relationships/diagramLayout" Target="../diagrams/layout29.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0.xml"/><Relationship Id="rId7" Type="http://schemas.microsoft.com/office/2007/relationships/diagramDrawing" Target="../diagrams/drawing30.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30.xml"/><Relationship Id="rId5" Type="http://schemas.openxmlformats.org/officeDocument/2006/relationships/diagramQuickStyle" Target="../diagrams/quickStyle30.xml"/><Relationship Id="rId4" Type="http://schemas.openxmlformats.org/officeDocument/2006/relationships/diagramLayout" Target="../diagrams/layout30.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31.xml"/><Relationship Id="rId7" Type="http://schemas.microsoft.com/office/2007/relationships/diagramDrawing" Target="../diagrams/drawing31.xm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diagramColors" Target="../diagrams/colors31.xml"/><Relationship Id="rId5" Type="http://schemas.openxmlformats.org/officeDocument/2006/relationships/diagramQuickStyle" Target="../diagrams/quickStyle31.xml"/><Relationship Id="rId4" Type="http://schemas.openxmlformats.org/officeDocument/2006/relationships/diagramLayout" Target="../diagrams/layout31.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32.xml"/><Relationship Id="rId7" Type="http://schemas.microsoft.com/office/2007/relationships/diagramDrawing" Target="../diagrams/drawing32.xml"/><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diagramColors" Target="../diagrams/colors32.xml"/><Relationship Id="rId5" Type="http://schemas.openxmlformats.org/officeDocument/2006/relationships/diagramQuickStyle" Target="../diagrams/quickStyle32.xml"/><Relationship Id="rId4" Type="http://schemas.openxmlformats.org/officeDocument/2006/relationships/diagramLayout" Target="../diagrams/layout3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3.xml"/><Relationship Id="rId7" Type="http://schemas.microsoft.com/office/2007/relationships/diagramDrawing" Target="../diagrams/drawing33.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33.xml"/><Relationship Id="rId5" Type="http://schemas.openxmlformats.org/officeDocument/2006/relationships/diagramQuickStyle" Target="../diagrams/quickStyle33.xml"/><Relationship Id="rId4" Type="http://schemas.openxmlformats.org/officeDocument/2006/relationships/diagramLayout" Target="../diagrams/layout33.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34.xml"/><Relationship Id="rId7" Type="http://schemas.microsoft.com/office/2007/relationships/diagramDrawing" Target="../diagrams/drawing34.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34.xml"/><Relationship Id="rId5" Type="http://schemas.openxmlformats.org/officeDocument/2006/relationships/diagramQuickStyle" Target="../diagrams/quickStyle34.xml"/><Relationship Id="rId4" Type="http://schemas.openxmlformats.org/officeDocument/2006/relationships/diagramLayout" Target="../diagrams/layout34.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5.xml"/><Relationship Id="rId7" Type="http://schemas.microsoft.com/office/2007/relationships/diagramDrawing" Target="../diagrams/drawing35.xm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diagramColors" Target="../diagrams/colors35.xml"/><Relationship Id="rId5" Type="http://schemas.openxmlformats.org/officeDocument/2006/relationships/diagramQuickStyle" Target="../diagrams/quickStyle35.xml"/><Relationship Id="rId4" Type="http://schemas.openxmlformats.org/officeDocument/2006/relationships/diagramLayout" Target="../diagrams/layout35.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36.xml"/><Relationship Id="rId7" Type="http://schemas.microsoft.com/office/2007/relationships/diagramDrawing" Target="../diagrams/drawing36.xml"/><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diagramColors" Target="../diagrams/colors36.xml"/><Relationship Id="rId5" Type="http://schemas.openxmlformats.org/officeDocument/2006/relationships/diagramQuickStyle" Target="../diagrams/quickStyle36.xml"/><Relationship Id="rId4" Type="http://schemas.openxmlformats.org/officeDocument/2006/relationships/diagramLayout" Target="../diagrams/layout36.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37.xml"/><Relationship Id="rId7" Type="http://schemas.microsoft.com/office/2007/relationships/diagramDrawing" Target="../diagrams/drawing37.xml"/><Relationship Id="rId2" Type="http://schemas.openxmlformats.org/officeDocument/2006/relationships/notesSlide" Target="../notesSlides/notesSlide38.xml"/><Relationship Id="rId1" Type="http://schemas.openxmlformats.org/officeDocument/2006/relationships/slideLayout" Target="../slideLayouts/slideLayout2.xml"/><Relationship Id="rId6" Type="http://schemas.openxmlformats.org/officeDocument/2006/relationships/diagramColors" Target="../diagrams/colors37.xml"/><Relationship Id="rId5" Type="http://schemas.openxmlformats.org/officeDocument/2006/relationships/diagramQuickStyle" Target="../diagrams/quickStyle37.xml"/><Relationship Id="rId4" Type="http://schemas.openxmlformats.org/officeDocument/2006/relationships/diagramLayout" Target="../diagrams/layout37.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38.xml"/><Relationship Id="rId7" Type="http://schemas.microsoft.com/office/2007/relationships/diagramDrawing" Target="../diagrams/drawing38.xm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diagramColors" Target="../diagrams/colors38.xml"/><Relationship Id="rId5" Type="http://schemas.openxmlformats.org/officeDocument/2006/relationships/diagramQuickStyle" Target="../diagrams/quickStyle38.xml"/><Relationship Id="rId4" Type="http://schemas.openxmlformats.org/officeDocument/2006/relationships/diagramLayout" Target="../diagrams/layout3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0.xml.rels><?xml version="1.0" encoding="UTF-8" standalone="yes"?>
<Relationships xmlns="http://schemas.openxmlformats.org/package/2006/relationships"><Relationship Id="rId3" Type="http://schemas.openxmlformats.org/officeDocument/2006/relationships/diagramData" Target="../diagrams/data39.xml"/><Relationship Id="rId7" Type="http://schemas.microsoft.com/office/2007/relationships/diagramDrawing" Target="../diagrams/drawing39.xml"/><Relationship Id="rId2" Type="http://schemas.openxmlformats.org/officeDocument/2006/relationships/notesSlide" Target="../notesSlides/notesSlide40.xml"/><Relationship Id="rId1" Type="http://schemas.openxmlformats.org/officeDocument/2006/relationships/slideLayout" Target="../slideLayouts/slideLayout2.xml"/><Relationship Id="rId6" Type="http://schemas.openxmlformats.org/officeDocument/2006/relationships/diagramColors" Target="../diagrams/colors39.xml"/><Relationship Id="rId5" Type="http://schemas.openxmlformats.org/officeDocument/2006/relationships/diagramQuickStyle" Target="../diagrams/quickStyle39.xml"/><Relationship Id="rId4" Type="http://schemas.openxmlformats.org/officeDocument/2006/relationships/diagramLayout" Target="../diagrams/layout39.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BE" dirty="0" smtClean="0"/>
              <a:t>NOTIONS DE BASE EN MARCHÉ PUBLIC – Partie 3</a:t>
            </a:r>
            <a:endParaRPr lang="fr-BE" dirty="0"/>
          </a:p>
        </p:txBody>
      </p:sp>
      <p:sp>
        <p:nvSpPr>
          <p:cNvPr id="3" name="Sous-titre 2"/>
          <p:cNvSpPr>
            <a:spLocks noGrp="1"/>
          </p:cNvSpPr>
          <p:nvPr>
            <p:ph type="subTitle" idx="1"/>
          </p:nvPr>
        </p:nvSpPr>
        <p:spPr>
          <a:xfrm>
            <a:off x="1371600" y="5013176"/>
            <a:ext cx="6400800" cy="625624"/>
          </a:xfrm>
        </p:spPr>
        <p:txBody>
          <a:bodyPr>
            <a:normAutofit/>
          </a:bodyPr>
          <a:lstStyle/>
          <a:p>
            <a:r>
              <a:rPr lang="fr-BE" sz="1800" dirty="0" smtClean="0"/>
              <a:t>Province du Brabant wallon – avril 2015 </a:t>
            </a:r>
            <a:endParaRPr lang="fr-BE" sz="1800" dirty="0"/>
          </a:p>
        </p:txBody>
      </p:sp>
    </p:spTree>
    <p:extLst>
      <p:ext uri="{BB962C8B-B14F-4D97-AF65-F5344CB8AC3E}">
        <p14:creationId xmlns="" xmlns:p14="http://schemas.microsoft.com/office/powerpoint/2010/main" val="3107397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14554"/>
            <a:ext cx="8229600" cy="4500594"/>
          </a:xfrm>
        </p:spPr>
        <p:txBody>
          <a:bodyPr>
            <a:normAutofit/>
          </a:bodyPr>
          <a:lstStyle/>
          <a:p>
            <a:pPr marL="542925" indent="-433388">
              <a:buClrTx/>
              <a:buNone/>
            </a:pPr>
            <a:r>
              <a:rPr lang="fr-BE" sz="1800" u="sng" dirty="0" smtClean="0"/>
              <a:t>Classe 5 ou moins</a:t>
            </a:r>
          </a:p>
          <a:p>
            <a:pPr marL="542925" indent="-433388">
              <a:buClrTx/>
              <a:buNone/>
            </a:pPr>
            <a:endParaRPr lang="fr-BE" sz="1800" u="sng" dirty="0" smtClean="0"/>
          </a:p>
          <a:p>
            <a:pPr marL="542925" indent="-433388">
              <a:buClrTx/>
              <a:buNone/>
            </a:pPr>
            <a:endParaRPr lang="fr-BE" sz="1800" u="sng" dirty="0" smtClean="0"/>
          </a:p>
          <a:p>
            <a:pPr marL="542925" indent="-433388">
              <a:buClrTx/>
              <a:buNone/>
            </a:pPr>
            <a:endParaRPr lang="fr-BE" sz="1800" u="sng" dirty="0" smtClean="0"/>
          </a:p>
          <a:p>
            <a:pPr marL="542925" indent="-433388">
              <a:buClrTx/>
              <a:buNone/>
            </a:pPr>
            <a:endParaRPr lang="fr-BE" sz="1800" u="sng" dirty="0" smtClean="0"/>
          </a:p>
          <a:p>
            <a:pPr marL="542925" indent="-433388">
              <a:buClrTx/>
              <a:buNone/>
            </a:pPr>
            <a:endParaRPr lang="fr-BE" sz="1800" u="sng" dirty="0" smtClean="0"/>
          </a:p>
          <a:p>
            <a:pPr marL="542925" indent="-433388">
              <a:buClrTx/>
              <a:buNone/>
            </a:pPr>
            <a:endParaRPr lang="fr-BE" sz="1800" u="sng" dirty="0" smtClean="0"/>
          </a:p>
          <a:p>
            <a:pPr marL="542925" indent="-433388">
              <a:buClrTx/>
              <a:buNone/>
            </a:pPr>
            <a:r>
              <a:rPr lang="fr-BE" sz="1800" u="sng" dirty="0" smtClean="0"/>
              <a:t>Classe 6 ou plus</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3.  Délais</a:t>
            </a:r>
            <a:endParaRPr lang="fr-BE" sz="2400" dirty="0">
              <a:solidFill>
                <a:schemeClr val="accent4">
                  <a:lumMod val="75000"/>
                </a:schemeClr>
              </a:solidFill>
              <a:latin typeface="+mn-lt"/>
            </a:endParaRPr>
          </a:p>
        </p:txBody>
      </p:sp>
      <p:cxnSp>
        <p:nvCxnSpPr>
          <p:cNvPr id="14" name="Connecteur droit avec flèche 13"/>
          <p:cNvCxnSpPr/>
          <p:nvPr/>
        </p:nvCxnSpPr>
        <p:spPr>
          <a:xfrm>
            <a:off x="714348" y="3429000"/>
            <a:ext cx="78581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5400000">
            <a:off x="500034" y="3429000"/>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rot="19674337">
            <a:off x="601526" y="2946006"/>
            <a:ext cx="516196" cy="261610"/>
          </a:xfrm>
          <a:prstGeom prst="rect">
            <a:avLst/>
          </a:prstGeom>
          <a:noFill/>
        </p:spPr>
        <p:txBody>
          <a:bodyPr wrap="square" rtlCol="0">
            <a:spAutoFit/>
          </a:bodyPr>
          <a:lstStyle/>
          <a:p>
            <a:r>
              <a:rPr lang="fr-BE" sz="1100" dirty="0" smtClean="0"/>
              <a:t>CCL</a:t>
            </a:r>
            <a:endParaRPr lang="fr-BE" sz="1100" dirty="0"/>
          </a:p>
        </p:txBody>
      </p:sp>
      <p:cxnSp>
        <p:nvCxnSpPr>
          <p:cNvPr id="20" name="Connecteur droit 19"/>
          <p:cNvCxnSpPr/>
          <p:nvPr/>
        </p:nvCxnSpPr>
        <p:spPr>
          <a:xfrm rot="5400000">
            <a:off x="1285852" y="3429000"/>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rot="19682171">
            <a:off x="1273864" y="2764109"/>
            <a:ext cx="1071570" cy="261610"/>
          </a:xfrm>
          <a:prstGeom prst="rect">
            <a:avLst/>
          </a:prstGeom>
          <a:noFill/>
        </p:spPr>
        <p:txBody>
          <a:bodyPr wrap="square" rtlCol="0">
            <a:spAutoFit/>
          </a:bodyPr>
          <a:lstStyle/>
          <a:p>
            <a:r>
              <a:rPr lang="fr-BE" sz="1100" dirty="0" smtClean="0"/>
              <a:t>Début effectif</a:t>
            </a:r>
            <a:endParaRPr lang="fr-BE" sz="1100" dirty="0"/>
          </a:p>
        </p:txBody>
      </p:sp>
      <p:sp>
        <p:nvSpPr>
          <p:cNvPr id="22" name="ZoneTexte 21"/>
          <p:cNvSpPr txBox="1"/>
          <p:nvPr/>
        </p:nvSpPr>
        <p:spPr>
          <a:xfrm>
            <a:off x="1285852" y="3643314"/>
            <a:ext cx="500066" cy="261610"/>
          </a:xfrm>
          <a:prstGeom prst="rect">
            <a:avLst/>
          </a:prstGeom>
          <a:noFill/>
        </p:spPr>
        <p:txBody>
          <a:bodyPr wrap="square" rtlCol="0">
            <a:spAutoFit/>
          </a:bodyPr>
          <a:lstStyle/>
          <a:p>
            <a:pPr algn="ctr"/>
            <a:r>
              <a:rPr lang="fr-BE" sz="1100" dirty="0" smtClean="0"/>
              <a:t>15 j.</a:t>
            </a:r>
            <a:endParaRPr lang="fr-BE" sz="1100" dirty="0"/>
          </a:p>
        </p:txBody>
      </p:sp>
      <p:cxnSp>
        <p:nvCxnSpPr>
          <p:cNvPr id="23" name="Connecteur droit 22"/>
          <p:cNvCxnSpPr/>
          <p:nvPr/>
        </p:nvCxnSpPr>
        <p:spPr>
          <a:xfrm rot="5400000">
            <a:off x="3571868" y="3429000"/>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3571868" y="3643314"/>
            <a:ext cx="500066" cy="261610"/>
          </a:xfrm>
          <a:prstGeom prst="rect">
            <a:avLst/>
          </a:prstGeom>
          <a:noFill/>
        </p:spPr>
        <p:txBody>
          <a:bodyPr wrap="square" rtlCol="0">
            <a:spAutoFit/>
          </a:bodyPr>
          <a:lstStyle/>
          <a:p>
            <a:pPr algn="ctr"/>
            <a:r>
              <a:rPr lang="fr-BE" sz="1100" dirty="0" smtClean="0"/>
              <a:t>60 j.</a:t>
            </a:r>
            <a:endParaRPr lang="fr-BE" sz="1100" dirty="0"/>
          </a:p>
        </p:txBody>
      </p:sp>
      <p:cxnSp>
        <p:nvCxnSpPr>
          <p:cNvPr id="26" name="Connecteur droit 25"/>
          <p:cNvCxnSpPr/>
          <p:nvPr/>
        </p:nvCxnSpPr>
        <p:spPr>
          <a:xfrm>
            <a:off x="1500166" y="3429000"/>
            <a:ext cx="2286016" cy="0"/>
          </a:xfrm>
          <a:prstGeom prst="line">
            <a:avLst/>
          </a:prstGeom>
          <a:ln w="47625" cmpd="sng">
            <a:solidFill>
              <a:srgbClr val="00B050"/>
            </a:solidFill>
            <a:round/>
          </a:ln>
        </p:spPr>
        <p:style>
          <a:lnRef idx="1">
            <a:schemeClr val="accent1"/>
          </a:lnRef>
          <a:fillRef idx="0">
            <a:schemeClr val="accent1"/>
          </a:fillRef>
          <a:effectRef idx="0">
            <a:schemeClr val="accent1"/>
          </a:effectRef>
          <a:fontRef idx="minor">
            <a:schemeClr val="tx1"/>
          </a:fontRef>
        </p:style>
      </p:cxnSp>
      <p:cxnSp>
        <p:nvCxnSpPr>
          <p:cNvPr id="27" name="Connecteur droit 26"/>
          <p:cNvCxnSpPr/>
          <p:nvPr/>
        </p:nvCxnSpPr>
        <p:spPr>
          <a:xfrm rot="5400000">
            <a:off x="6429388" y="3429000"/>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ZoneTexte 27"/>
          <p:cNvSpPr txBox="1"/>
          <p:nvPr/>
        </p:nvSpPr>
        <p:spPr>
          <a:xfrm>
            <a:off x="6357950" y="3643314"/>
            <a:ext cx="642942" cy="261610"/>
          </a:xfrm>
          <a:prstGeom prst="rect">
            <a:avLst/>
          </a:prstGeom>
          <a:noFill/>
        </p:spPr>
        <p:txBody>
          <a:bodyPr wrap="square" rtlCol="0">
            <a:spAutoFit/>
          </a:bodyPr>
          <a:lstStyle/>
          <a:p>
            <a:pPr algn="ctr"/>
            <a:r>
              <a:rPr lang="fr-BE" sz="1100" dirty="0" smtClean="0"/>
              <a:t>120 j.</a:t>
            </a:r>
            <a:endParaRPr lang="fr-BE" sz="1100" dirty="0"/>
          </a:p>
        </p:txBody>
      </p:sp>
      <p:cxnSp>
        <p:nvCxnSpPr>
          <p:cNvPr id="29" name="Connecteur droit 28"/>
          <p:cNvCxnSpPr/>
          <p:nvPr/>
        </p:nvCxnSpPr>
        <p:spPr>
          <a:xfrm>
            <a:off x="3786182" y="3429000"/>
            <a:ext cx="2857520" cy="0"/>
          </a:xfrm>
          <a:prstGeom prst="line">
            <a:avLst/>
          </a:prstGeom>
          <a:ln w="47625" cmpd="sng">
            <a:solidFill>
              <a:srgbClr val="FFC000"/>
            </a:solidFill>
            <a:round/>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6643702" y="3429000"/>
            <a:ext cx="1857388" cy="0"/>
          </a:xfrm>
          <a:prstGeom prst="line">
            <a:avLst/>
          </a:prstGeom>
          <a:ln w="47625" cmpd="sng">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4643438" y="3000372"/>
            <a:ext cx="1071570" cy="261610"/>
          </a:xfrm>
          <a:prstGeom prst="rect">
            <a:avLst/>
          </a:prstGeom>
          <a:noFill/>
        </p:spPr>
        <p:txBody>
          <a:bodyPr wrap="square" rtlCol="0">
            <a:spAutoFit/>
          </a:bodyPr>
          <a:lstStyle/>
          <a:p>
            <a:r>
              <a:rPr lang="fr-BE" sz="1100" dirty="0" smtClean="0">
                <a:solidFill>
                  <a:srgbClr val="FF6600"/>
                </a:solidFill>
              </a:rPr>
              <a:t>Révision/D&amp;I</a:t>
            </a:r>
            <a:endParaRPr lang="fr-BE" sz="1100" dirty="0">
              <a:solidFill>
                <a:srgbClr val="FF6600"/>
              </a:solidFill>
            </a:endParaRPr>
          </a:p>
        </p:txBody>
      </p:sp>
      <p:sp>
        <p:nvSpPr>
          <p:cNvPr id="38" name="ZoneTexte 37"/>
          <p:cNvSpPr txBox="1"/>
          <p:nvPr/>
        </p:nvSpPr>
        <p:spPr>
          <a:xfrm>
            <a:off x="7000892" y="3000372"/>
            <a:ext cx="1357322" cy="261610"/>
          </a:xfrm>
          <a:prstGeom prst="rect">
            <a:avLst/>
          </a:prstGeom>
          <a:noFill/>
        </p:spPr>
        <p:txBody>
          <a:bodyPr wrap="square" rtlCol="0">
            <a:spAutoFit/>
          </a:bodyPr>
          <a:lstStyle/>
          <a:p>
            <a:r>
              <a:rPr lang="fr-BE" sz="1100" dirty="0" smtClean="0">
                <a:solidFill>
                  <a:srgbClr val="CC0000"/>
                </a:solidFill>
              </a:rPr>
              <a:t>Résiliation + D&amp;I</a:t>
            </a:r>
            <a:endParaRPr lang="fr-BE" sz="1100" dirty="0">
              <a:solidFill>
                <a:srgbClr val="CC0000"/>
              </a:solidFill>
            </a:endParaRPr>
          </a:p>
        </p:txBody>
      </p:sp>
      <p:cxnSp>
        <p:nvCxnSpPr>
          <p:cNvPr id="39" name="Connecteur droit avec flèche 38"/>
          <p:cNvCxnSpPr/>
          <p:nvPr/>
        </p:nvCxnSpPr>
        <p:spPr>
          <a:xfrm>
            <a:off x="714348" y="5429264"/>
            <a:ext cx="778674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rot="19674337">
            <a:off x="493109" y="4817710"/>
            <a:ext cx="1000132" cy="261610"/>
          </a:xfrm>
          <a:prstGeom prst="rect">
            <a:avLst/>
          </a:prstGeom>
          <a:noFill/>
        </p:spPr>
        <p:txBody>
          <a:bodyPr wrap="square" rtlCol="0">
            <a:spAutoFit/>
          </a:bodyPr>
          <a:lstStyle/>
          <a:p>
            <a:r>
              <a:rPr lang="fr-BE" sz="1100" dirty="0" smtClean="0"/>
              <a:t>CCL = notif °</a:t>
            </a:r>
            <a:endParaRPr lang="fr-BE" sz="1100" dirty="0"/>
          </a:p>
        </p:txBody>
      </p:sp>
      <p:cxnSp>
        <p:nvCxnSpPr>
          <p:cNvPr id="41" name="Connecteur droit 40"/>
          <p:cNvCxnSpPr/>
          <p:nvPr/>
        </p:nvCxnSpPr>
        <p:spPr>
          <a:xfrm rot="5400000">
            <a:off x="500034" y="5429264"/>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rot="5400000">
            <a:off x="2357422" y="5429264"/>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2357422" y="5643578"/>
            <a:ext cx="500066" cy="261610"/>
          </a:xfrm>
          <a:prstGeom prst="rect">
            <a:avLst/>
          </a:prstGeom>
          <a:noFill/>
        </p:spPr>
        <p:txBody>
          <a:bodyPr wrap="square" rtlCol="0">
            <a:spAutoFit/>
          </a:bodyPr>
          <a:lstStyle/>
          <a:p>
            <a:pPr algn="ctr"/>
            <a:r>
              <a:rPr lang="fr-BE" sz="1100" dirty="0" smtClean="0"/>
              <a:t>30 j.</a:t>
            </a:r>
            <a:endParaRPr lang="fr-BE" sz="1100" dirty="0"/>
          </a:p>
        </p:txBody>
      </p:sp>
      <p:sp>
        <p:nvSpPr>
          <p:cNvPr id="44" name="ZoneTexte 43"/>
          <p:cNvSpPr txBox="1"/>
          <p:nvPr/>
        </p:nvSpPr>
        <p:spPr>
          <a:xfrm rot="19682171">
            <a:off x="2345434" y="4764373"/>
            <a:ext cx="1071570" cy="261610"/>
          </a:xfrm>
          <a:prstGeom prst="rect">
            <a:avLst/>
          </a:prstGeom>
          <a:noFill/>
        </p:spPr>
        <p:txBody>
          <a:bodyPr wrap="square" rtlCol="0">
            <a:spAutoFit/>
          </a:bodyPr>
          <a:lstStyle/>
          <a:p>
            <a:r>
              <a:rPr lang="fr-BE" sz="1100" dirty="0" smtClean="0"/>
              <a:t>Début effectif</a:t>
            </a:r>
            <a:endParaRPr lang="fr-BE" sz="1100" dirty="0"/>
          </a:p>
        </p:txBody>
      </p:sp>
      <p:cxnSp>
        <p:nvCxnSpPr>
          <p:cNvPr id="45" name="Connecteur droit 44"/>
          <p:cNvCxnSpPr/>
          <p:nvPr/>
        </p:nvCxnSpPr>
        <p:spPr>
          <a:xfrm rot="5400000">
            <a:off x="4429124" y="5429264"/>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ZoneTexte 45"/>
          <p:cNvSpPr txBox="1"/>
          <p:nvPr/>
        </p:nvSpPr>
        <p:spPr>
          <a:xfrm>
            <a:off x="4429124" y="5643578"/>
            <a:ext cx="500066" cy="261610"/>
          </a:xfrm>
          <a:prstGeom prst="rect">
            <a:avLst/>
          </a:prstGeom>
          <a:noFill/>
        </p:spPr>
        <p:txBody>
          <a:bodyPr wrap="square" rtlCol="0">
            <a:spAutoFit/>
          </a:bodyPr>
          <a:lstStyle/>
          <a:p>
            <a:pPr algn="ctr"/>
            <a:r>
              <a:rPr lang="fr-BE" sz="1100" dirty="0" smtClean="0"/>
              <a:t>75 j.</a:t>
            </a:r>
            <a:endParaRPr lang="fr-BE" sz="1100" dirty="0"/>
          </a:p>
        </p:txBody>
      </p:sp>
      <p:cxnSp>
        <p:nvCxnSpPr>
          <p:cNvPr id="47" name="Connecteur droit 46"/>
          <p:cNvCxnSpPr/>
          <p:nvPr/>
        </p:nvCxnSpPr>
        <p:spPr>
          <a:xfrm rot="5400000">
            <a:off x="7643834" y="5429264"/>
            <a:ext cx="428628"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ZoneTexte 47"/>
          <p:cNvSpPr txBox="1"/>
          <p:nvPr/>
        </p:nvSpPr>
        <p:spPr>
          <a:xfrm>
            <a:off x="7572396" y="5643578"/>
            <a:ext cx="642942" cy="261610"/>
          </a:xfrm>
          <a:prstGeom prst="rect">
            <a:avLst/>
          </a:prstGeom>
          <a:noFill/>
        </p:spPr>
        <p:txBody>
          <a:bodyPr wrap="square" rtlCol="0">
            <a:spAutoFit/>
          </a:bodyPr>
          <a:lstStyle/>
          <a:p>
            <a:pPr algn="ctr"/>
            <a:r>
              <a:rPr lang="fr-BE" sz="1100" dirty="0" smtClean="0"/>
              <a:t>150 j.</a:t>
            </a:r>
            <a:endParaRPr lang="fr-BE" sz="1100" dirty="0"/>
          </a:p>
        </p:txBody>
      </p:sp>
      <p:cxnSp>
        <p:nvCxnSpPr>
          <p:cNvPr id="53" name="Connecteur droit 52"/>
          <p:cNvCxnSpPr/>
          <p:nvPr/>
        </p:nvCxnSpPr>
        <p:spPr>
          <a:xfrm>
            <a:off x="2571736" y="5429264"/>
            <a:ext cx="2071702" cy="0"/>
          </a:xfrm>
          <a:prstGeom prst="line">
            <a:avLst/>
          </a:prstGeom>
          <a:ln w="47625" cmpd="sng">
            <a:solidFill>
              <a:srgbClr val="00B050"/>
            </a:solidFill>
            <a:round/>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a:off x="4643438" y="5429264"/>
            <a:ext cx="3214710" cy="0"/>
          </a:xfrm>
          <a:prstGeom prst="line">
            <a:avLst/>
          </a:prstGeom>
          <a:ln w="47625" cmpd="sng">
            <a:solidFill>
              <a:srgbClr val="FFC000"/>
            </a:solidFill>
            <a:round/>
          </a:ln>
        </p:spPr>
        <p:style>
          <a:lnRef idx="1">
            <a:schemeClr val="accent1"/>
          </a:lnRef>
          <a:fillRef idx="0">
            <a:schemeClr val="accent1"/>
          </a:fillRef>
          <a:effectRef idx="0">
            <a:schemeClr val="accent1"/>
          </a:effectRef>
          <a:fontRef idx="minor">
            <a:schemeClr val="tx1"/>
          </a:fontRef>
        </p:style>
      </p:cxnSp>
      <p:sp>
        <p:nvSpPr>
          <p:cNvPr id="57" name="ZoneTexte 56"/>
          <p:cNvSpPr txBox="1"/>
          <p:nvPr/>
        </p:nvSpPr>
        <p:spPr>
          <a:xfrm>
            <a:off x="5643570" y="4929198"/>
            <a:ext cx="1071570" cy="261610"/>
          </a:xfrm>
          <a:prstGeom prst="rect">
            <a:avLst/>
          </a:prstGeom>
          <a:noFill/>
        </p:spPr>
        <p:txBody>
          <a:bodyPr wrap="square" rtlCol="0">
            <a:spAutoFit/>
          </a:bodyPr>
          <a:lstStyle/>
          <a:p>
            <a:r>
              <a:rPr lang="fr-BE" sz="1100" dirty="0" smtClean="0">
                <a:solidFill>
                  <a:srgbClr val="FF6600"/>
                </a:solidFill>
              </a:rPr>
              <a:t>Révision/D&amp;I</a:t>
            </a:r>
            <a:endParaRPr lang="fr-BE" sz="1100" dirty="0">
              <a:solidFill>
                <a:srgbClr val="FF6600"/>
              </a:solidFill>
            </a:endParaRPr>
          </a:p>
        </p:txBody>
      </p:sp>
      <p:cxnSp>
        <p:nvCxnSpPr>
          <p:cNvPr id="63" name="Connecteur droit 62"/>
          <p:cNvCxnSpPr/>
          <p:nvPr/>
        </p:nvCxnSpPr>
        <p:spPr>
          <a:xfrm>
            <a:off x="7858148" y="5429264"/>
            <a:ext cx="571504" cy="0"/>
          </a:xfrm>
          <a:prstGeom prst="line">
            <a:avLst/>
          </a:prstGeom>
          <a:ln w="47625" cmpd="sng">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67" name="ZoneTexte 66"/>
          <p:cNvSpPr txBox="1"/>
          <p:nvPr/>
        </p:nvSpPr>
        <p:spPr>
          <a:xfrm>
            <a:off x="7643834" y="5000636"/>
            <a:ext cx="1357322" cy="261610"/>
          </a:xfrm>
          <a:prstGeom prst="rect">
            <a:avLst/>
          </a:prstGeom>
          <a:noFill/>
        </p:spPr>
        <p:txBody>
          <a:bodyPr wrap="square" rtlCol="0">
            <a:spAutoFit/>
          </a:bodyPr>
          <a:lstStyle/>
          <a:p>
            <a:r>
              <a:rPr lang="fr-BE" sz="1100" dirty="0" smtClean="0">
                <a:solidFill>
                  <a:srgbClr val="CC0000"/>
                </a:solidFill>
              </a:rPr>
              <a:t>Résiliation + D&amp;I</a:t>
            </a:r>
            <a:endParaRPr lang="fr-BE" sz="1100" dirty="0">
              <a:solidFill>
                <a:srgbClr val="CC0000"/>
              </a:solidFill>
            </a:endParaRPr>
          </a:p>
        </p:txBody>
      </p:sp>
      <p:cxnSp>
        <p:nvCxnSpPr>
          <p:cNvPr id="69" name="Connecteur droit 68"/>
          <p:cNvCxnSpPr/>
          <p:nvPr/>
        </p:nvCxnSpPr>
        <p:spPr>
          <a:xfrm rot="5400000">
            <a:off x="750067" y="4393413"/>
            <a:ext cx="364333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1" name="ZoneTexte 70"/>
          <p:cNvSpPr txBox="1"/>
          <p:nvPr/>
        </p:nvSpPr>
        <p:spPr>
          <a:xfrm>
            <a:off x="2000232" y="6286520"/>
            <a:ext cx="1285884" cy="430887"/>
          </a:xfrm>
          <a:prstGeom prst="rect">
            <a:avLst/>
          </a:prstGeom>
          <a:noFill/>
        </p:spPr>
        <p:txBody>
          <a:bodyPr wrap="square" rtlCol="0">
            <a:spAutoFit/>
          </a:bodyPr>
          <a:lstStyle/>
          <a:p>
            <a:pPr algn="ctr"/>
            <a:r>
              <a:rPr lang="fr-BE" sz="1100" dirty="0" smtClean="0"/>
              <a:t>Cautionnement</a:t>
            </a:r>
          </a:p>
          <a:p>
            <a:pPr algn="ctr"/>
            <a:r>
              <a:rPr lang="fr-BE" sz="1100" dirty="0" smtClean="0"/>
              <a:t>Assurance</a:t>
            </a:r>
            <a:endParaRPr lang="fr-BE" sz="1100" dirty="0"/>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FontTx/>
              <a:buChar char="-"/>
            </a:pPr>
            <a:r>
              <a:rPr lang="fr-BE" sz="1800" dirty="0" smtClean="0"/>
              <a:t>Quand le donner : courrier de notification /ultérieurement</a:t>
            </a:r>
          </a:p>
          <a:p>
            <a:pPr marL="357188" indent="-176213" algn="just">
              <a:buClrTx/>
              <a:buNone/>
            </a:pPr>
            <a:endParaRPr lang="fr-BE" sz="800" dirty="0" smtClean="0"/>
          </a:p>
          <a:p>
            <a:pPr marL="357188" indent="-176213" algn="just">
              <a:buClrTx/>
              <a:buFontTx/>
              <a:buChar char="-"/>
            </a:pPr>
            <a:r>
              <a:rPr lang="fr-BE" sz="1800" dirty="0" smtClean="0"/>
              <a:t>Fixé par le PA / de commun accord (confirmation par écrit !)</a:t>
            </a:r>
          </a:p>
          <a:p>
            <a:pPr marL="357188" indent="-176213" algn="just">
              <a:buClrTx/>
              <a:buNone/>
            </a:pPr>
            <a:endParaRPr lang="fr-BE" sz="800" dirty="0" smtClean="0"/>
          </a:p>
          <a:p>
            <a:pPr marL="357188" indent="-176213" algn="just">
              <a:buClrTx/>
              <a:buFontTx/>
              <a:buChar char="-"/>
            </a:pPr>
            <a:r>
              <a:rPr lang="fr-BE" sz="1800" dirty="0" smtClean="0"/>
              <a:t>Si modification en cours d’exécution : confirmée par écrit ! </a:t>
            </a:r>
          </a:p>
          <a:p>
            <a:pPr marL="357188" indent="-176213" algn="just">
              <a:buClrTx/>
              <a:buNone/>
            </a:pPr>
            <a:endParaRPr lang="fr-BE" sz="800" dirty="0" smtClean="0"/>
          </a:p>
          <a:p>
            <a:pPr marL="357188" indent="-176213" algn="just">
              <a:buClrTx/>
              <a:buFontTx/>
              <a:buChar char="-"/>
            </a:pPr>
            <a:r>
              <a:rPr lang="fr-BE" sz="1800" dirty="0" smtClean="0"/>
              <a:t>Non respect : </a:t>
            </a:r>
          </a:p>
          <a:p>
            <a:pPr marL="709613" indent="-176213" algn="just" defTabSz="714375">
              <a:buClrTx/>
              <a:buFontTx/>
              <a:buChar char="-"/>
            </a:pPr>
            <a:r>
              <a:rPr lang="fr-BE" sz="1800" dirty="0" smtClean="0"/>
              <a:t>Entre 60/75 j. et 120/150 j. </a:t>
            </a:r>
            <a:r>
              <a:rPr lang="fr-BE" sz="1800" dirty="0" smtClean="0">
                <a:sym typeface="Wingdings" pitchFamily="2" charset="2"/>
              </a:rPr>
              <a:t> révision du marché et/ou D&amp;I (art. 54 : lenteurs et carences du PA)</a:t>
            </a:r>
          </a:p>
          <a:p>
            <a:pPr marL="709613" indent="-176213" algn="just" defTabSz="714375">
              <a:buClrTx/>
              <a:buFontTx/>
              <a:buChar char="-"/>
            </a:pPr>
            <a:r>
              <a:rPr lang="fr-BE" sz="1800" dirty="0" smtClean="0">
                <a:sym typeface="Wingdings" pitchFamily="2" charset="2"/>
              </a:rPr>
              <a:t>Passé 120/150 j. : résiliation (art. 76) + D&amp;I (art. 54)</a:t>
            </a:r>
            <a:endParaRPr lang="fr-BE" sz="1800" dirty="0" smtClean="0"/>
          </a:p>
          <a:p>
            <a:pPr marL="357188" indent="-176213" algn="just">
              <a:buClrTx/>
              <a:buNone/>
            </a:pPr>
            <a:endParaRPr lang="fr-BE" sz="1800" dirty="0" smtClean="0"/>
          </a:p>
          <a:p>
            <a:pPr marL="542925" indent="-433388" algn="just">
              <a:buClrTx/>
              <a:buNone/>
            </a:pPr>
            <a:r>
              <a:rPr lang="fr-BE" sz="1800" dirty="0" smtClean="0"/>
              <a:t>   </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3.  Délais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None/>
            </a:pPr>
            <a:r>
              <a:rPr lang="fr-BE" sz="1800" dirty="0" smtClean="0"/>
              <a:t>Si recours à la capacité d’un ST et/ou mention d’un ST dans l’offre</a:t>
            </a:r>
          </a:p>
          <a:p>
            <a:pPr marL="357188" indent="-176213" algn="just">
              <a:buClrTx/>
              <a:buNone/>
            </a:pPr>
            <a:endParaRPr lang="fr-BE" sz="1800" dirty="0" smtClean="0"/>
          </a:p>
          <a:p>
            <a:pPr marL="357188" indent="-176213" algn="just">
              <a:buClrTx/>
              <a:buNone/>
            </a:pPr>
            <a:r>
              <a:rPr lang="fr-BE" sz="1800" dirty="0" smtClean="0">
                <a:sym typeface="Wingdings" pitchFamily="2" charset="2"/>
              </a:rPr>
              <a:t> Obligation de faire appel à lui (à défaut, accord du PA).</a:t>
            </a:r>
            <a:endParaRPr lang="fr-BE" sz="1800" dirty="0" smtClean="0"/>
          </a:p>
          <a:p>
            <a:pPr marL="542925" indent="-433388" algn="just">
              <a:buClrTx/>
              <a:buNone/>
            </a:pPr>
            <a:r>
              <a:rPr lang="fr-BE" sz="1800" dirty="0" smtClean="0"/>
              <a:t>   </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4.  Sous-traitance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Font typeface="Wingdings" pitchFamily="2" charset="2"/>
              <a:buChar char="q"/>
            </a:pPr>
            <a:r>
              <a:rPr lang="fr-BE" sz="2000" dirty="0" smtClean="0"/>
              <a:t>  Fonctionnaire dirigeant</a:t>
            </a:r>
          </a:p>
          <a:p>
            <a:pPr marL="357188" indent="-176213" algn="just">
              <a:buClrTx/>
              <a:buNone/>
            </a:pPr>
            <a:endParaRPr lang="fr-BE" sz="2000" dirty="0" smtClean="0"/>
          </a:p>
          <a:p>
            <a:pPr marL="357188" indent="-176213" algn="just">
              <a:buClrTx/>
              <a:buFont typeface="Wingdings" pitchFamily="2" charset="2"/>
              <a:buChar char="q"/>
            </a:pPr>
            <a:r>
              <a:rPr lang="fr-BE" sz="2000" dirty="0" smtClean="0"/>
              <a:t>  Direction technique des travaux</a:t>
            </a:r>
          </a:p>
          <a:p>
            <a:pPr marL="357188" indent="-176213" algn="just">
              <a:buClrTx/>
              <a:buNone/>
            </a:pPr>
            <a:endParaRPr lang="fr-BE" sz="2000" dirty="0" smtClean="0"/>
          </a:p>
          <a:p>
            <a:pPr marL="357188" indent="-176213" algn="just">
              <a:buClrTx/>
              <a:buFont typeface="Wingdings" pitchFamily="2" charset="2"/>
              <a:buChar char="q"/>
            </a:pPr>
            <a:r>
              <a:rPr lang="fr-BE" sz="2000" dirty="0" smtClean="0"/>
              <a:t>  Réceptions techniques</a:t>
            </a:r>
          </a:p>
          <a:p>
            <a:pPr marL="357188" indent="-176213" algn="just">
              <a:buClrTx/>
              <a:buNone/>
            </a:pPr>
            <a:endParaRPr lang="fr-BE" sz="2000" dirty="0" smtClean="0"/>
          </a:p>
          <a:p>
            <a:pPr marL="357188" indent="-176213" algn="just">
              <a:buClrTx/>
              <a:buFont typeface="Wingdings" pitchFamily="2" charset="2"/>
              <a:buChar char="q"/>
            </a:pPr>
            <a:r>
              <a:rPr lang="fr-BE" sz="2000" dirty="0" smtClean="0"/>
              <a:t>  Journal des travaux</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 Surveillance et contrôle de l’exécution</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Font typeface="Wingdings" pitchFamily="2" charset="2"/>
              <a:buChar char="q"/>
            </a:pPr>
            <a:r>
              <a:rPr lang="fr-BE" sz="2000" dirty="0" smtClean="0"/>
              <a:t>  </a:t>
            </a:r>
            <a:r>
              <a:rPr lang="fr-BE" sz="1800" u="sng" dirty="0" smtClean="0"/>
              <a:t>Principe</a:t>
            </a:r>
            <a:r>
              <a:rPr lang="fr-BE" sz="1800" dirty="0" smtClean="0"/>
              <a:t> : le PA peut faire surveiller/contrôler la préparation/réalisation des prestations par tous moyens appropriés (ne dégage pas l’adjudicataire de sa responsabilité).</a:t>
            </a:r>
          </a:p>
          <a:p>
            <a:pPr marL="357188" indent="-176213" algn="just">
              <a:buClrTx/>
              <a:buNone/>
            </a:pPr>
            <a:endParaRPr lang="fr-BE" sz="800" dirty="0" smtClean="0"/>
          </a:p>
          <a:p>
            <a:pPr marL="623888" indent="-261938" algn="just">
              <a:buClrTx/>
              <a:buFont typeface="Wingdings"/>
              <a:buChar char="à"/>
            </a:pPr>
            <a:r>
              <a:rPr lang="fr-BE" sz="1800" dirty="0" smtClean="0">
                <a:sym typeface="Wingdings" pitchFamily="2" charset="2"/>
              </a:rPr>
              <a:t>Par le FD (directeur de service) ou son délégué (agent traitant).</a:t>
            </a:r>
          </a:p>
          <a:p>
            <a:pPr marL="357188" indent="-176213" algn="just">
              <a:buClrTx/>
              <a:buNone/>
            </a:pPr>
            <a:endParaRPr lang="fr-BE" sz="1800" dirty="0" smtClean="0">
              <a:sym typeface="Wingdings" pitchFamily="2" charset="2"/>
            </a:endParaRPr>
          </a:p>
          <a:p>
            <a:pPr marL="357188" indent="-176213" algn="just">
              <a:buClrTx/>
              <a:buFont typeface="Wingdings" pitchFamily="2" charset="2"/>
              <a:buChar char="q"/>
            </a:pPr>
            <a:r>
              <a:rPr lang="fr-BE" sz="1800" dirty="0" smtClean="0">
                <a:sym typeface="Wingdings" pitchFamily="2" charset="2"/>
              </a:rPr>
              <a:t>  </a:t>
            </a:r>
            <a:r>
              <a:rPr lang="fr-BE" sz="1800" u="sng" dirty="0" smtClean="0">
                <a:sym typeface="Wingdings" pitchFamily="2" charset="2"/>
              </a:rPr>
              <a:t>Définition</a:t>
            </a:r>
            <a:r>
              <a:rPr lang="fr-BE" sz="1800" dirty="0" smtClean="0">
                <a:sym typeface="Wingdings" pitchFamily="2" charset="2"/>
              </a:rPr>
              <a:t> : personne désignée par le PA et chargée de la direction et du contrôle de l’exécution du marché </a:t>
            </a:r>
          </a:p>
          <a:p>
            <a:pPr marL="357188" indent="-176213" algn="just">
              <a:buClrTx/>
              <a:buNone/>
            </a:pPr>
            <a:endParaRPr lang="fr-BE" sz="800" dirty="0" smtClean="0">
              <a:sym typeface="Wingdings" pitchFamily="2" charset="2"/>
            </a:endParaRPr>
          </a:p>
          <a:p>
            <a:pPr marL="538163" indent="-176213" algn="just">
              <a:buClrTx/>
              <a:buNone/>
            </a:pPr>
            <a:r>
              <a:rPr lang="fr-BE" sz="1800" dirty="0" smtClean="0">
                <a:sym typeface="Wingdings" pitchFamily="2" charset="2"/>
              </a:rPr>
              <a:t> personne qui va piloter l’exécuter du marché pour le compte du PA sur base d’une délégation. </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5.1. Le fonctionnaire dirigeant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Font typeface="Wingdings" pitchFamily="2" charset="2"/>
              <a:buChar char="q"/>
            </a:pPr>
            <a:r>
              <a:rPr lang="fr-BE" sz="2000" dirty="0" smtClean="0"/>
              <a:t>  </a:t>
            </a:r>
            <a:r>
              <a:rPr lang="fr-BE" sz="1800" u="sng" dirty="0" smtClean="0"/>
              <a:t>Délégation</a:t>
            </a:r>
          </a:p>
          <a:p>
            <a:pPr marL="357188" indent="-176213" algn="just">
              <a:buClrTx/>
              <a:buNone/>
            </a:pPr>
            <a:endParaRPr lang="fr-BE" sz="800" u="sng" dirty="0" smtClean="0"/>
          </a:p>
          <a:p>
            <a:pPr marL="623888" indent="-176213" algn="just">
              <a:buClrTx/>
              <a:buFontTx/>
              <a:buChar char="-"/>
            </a:pPr>
            <a:r>
              <a:rPr lang="fr-BE" sz="1800" dirty="0" smtClean="0">
                <a:sym typeface="Wingdings" pitchFamily="2" charset="2"/>
              </a:rPr>
              <a:t>Dispositions du CSC (ex : délégué de l’entrepreneur doit être agréé par le FD)</a:t>
            </a:r>
          </a:p>
          <a:p>
            <a:pPr marL="623888" indent="-176213" algn="just">
              <a:buClrTx/>
              <a:buNone/>
            </a:pPr>
            <a:endParaRPr lang="fr-BE" sz="800" dirty="0" smtClean="0">
              <a:sym typeface="Wingdings" pitchFamily="2" charset="2"/>
            </a:endParaRPr>
          </a:p>
          <a:p>
            <a:pPr marL="623888" indent="-176213" algn="just">
              <a:buClrTx/>
              <a:buFontTx/>
              <a:buChar char="-"/>
            </a:pPr>
            <a:r>
              <a:rPr lang="fr-BE" sz="1800" dirty="0" smtClean="0">
                <a:sym typeface="Wingdings" pitchFamily="2" charset="2"/>
              </a:rPr>
              <a:t>AR 2013 (ex : ordres écrits du FD)</a:t>
            </a:r>
          </a:p>
          <a:p>
            <a:pPr marL="623888" indent="-176213" algn="just">
              <a:buClrTx/>
              <a:buNone/>
            </a:pPr>
            <a:endParaRPr lang="fr-BE" sz="1800" dirty="0" smtClean="0"/>
          </a:p>
          <a:p>
            <a:pPr marL="357188" indent="-176213" algn="just">
              <a:buClrTx/>
              <a:buFont typeface="Wingdings" pitchFamily="2" charset="2"/>
              <a:buChar char="q"/>
              <a:tabLst>
                <a:tab pos="542925" algn="l"/>
              </a:tabLst>
            </a:pPr>
            <a:r>
              <a:rPr lang="fr-BE" sz="1800" dirty="0" smtClean="0"/>
              <a:t>   </a:t>
            </a:r>
            <a:r>
              <a:rPr lang="fr-BE" sz="1800" u="sng" dirty="0" smtClean="0"/>
              <a:t>But</a:t>
            </a:r>
          </a:p>
          <a:p>
            <a:pPr marL="357188" indent="-176213" algn="just">
              <a:buClrTx/>
              <a:buNone/>
            </a:pPr>
            <a:endParaRPr lang="fr-BE" sz="800" u="sng" dirty="0" smtClean="0"/>
          </a:p>
          <a:p>
            <a:pPr marL="357188" indent="-176213" algn="just">
              <a:buClrTx/>
              <a:buFontTx/>
              <a:buChar char="-"/>
            </a:pPr>
            <a:r>
              <a:rPr lang="fr-BE" sz="1800" dirty="0" smtClean="0"/>
              <a:t>Sécurité juridique pour l’adjudicataire : FD peut engager valablement le PA</a:t>
            </a:r>
          </a:p>
          <a:p>
            <a:pPr marL="357188" indent="-176213" algn="just">
              <a:buClrTx/>
              <a:buNone/>
            </a:pPr>
            <a:endParaRPr lang="fr-BE" sz="800" dirty="0" smtClean="0"/>
          </a:p>
          <a:p>
            <a:pPr marL="357188" indent="-176213" algn="just">
              <a:buClrTx/>
              <a:buFontTx/>
              <a:buChar char="-"/>
            </a:pPr>
            <a:r>
              <a:rPr lang="fr-BE" sz="1800" dirty="0" smtClean="0"/>
              <a:t>Assurer une direction et un contrôle efficaces : impossible sur le plan pratique d’interpeller régulièrement le PA</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5.1. Le fonctionnaire dirigeant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357188" indent="-176213" algn="just">
              <a:buClrTx/>
              <a:buNone/>
            </a:pPr>
            <a:r>
              <a:rPr lang="fr-BE" sz="1800" dirty="0" smtClean="0"/>
              <a:t>MP de travaux.</a:t>
            </a:r>
          </a:p>
          <a:p>
            <a:pPr marL="357188" indent="-176213" algn="just">
              <a:buClrTx/>
              <a:buNone/>
            </a:pPr>
            <a:endParaRPr lang="fr-BE" sz="1800" dirty="0" smtClean="0"/>
          </a:p>
          <a:p>
            <a:pPr marL="357188" indent="-271463" algn="just">
              <a:buClrTx/>
              <a:buNone/>
            </a:pPr>
            <a:r>
              <a:rPr lang="fr-BE" sz="1800" dirty="0" smtClean="0"/>
              <a:t> = Equipe formée par l’ensemble des personnes en charge de la coordination et la validation technique des travaux tout au long du chantier (FD ou son délégué, auteur de projet, ingénieurs, CSS, pers. Désignée par l’entrepreneur pour assurer la direction et le contrôle sur chantier,..)</a:t>
            </a:r>
          </a:p>
          <a:p>
            <a:pPr marL="357188" indent="-17621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5.2.  Direction technique des travaux </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394286"/>
          </a:xfrm>
        </p:spPr>
        <p:txBody>
          <a:bodyPr>
            <a:normAutofit fontScale="92500" lnSpcReduction="10000"/>
          </a:bodyPr>
          <a:lstStyle/>
          <a:p>
            <a:pPr marL="357188" indent="-176213" algn="just">
              <a:buClrTx/>
              <a:buFont typeface="Wingdings" pitchFamily="2" charset="2"/>
              <a:buChar char="q"/>
            </a:pPr>
            <a:r>
              <a:rPr lang="fr-BE" sz="2000" dirty="0" smtClean="0"/>
              <a:t>  </a:t>
            </a:r>
            <a:r>
              <a:rPr lang="fr-BE" sz="2000" u="sng" dirty="0" smtClean="0"/>
              <a:t>Définition</a:t>
            </a:r>
          </a:p>
          <a:p>
            <a:pPr marL="357188" indent="-176213" algn="just">
              <a:buClrTx/>
              <a:buNone/>
            </a:pPr>
            <a:endParaRPr lang="fr-BE" sz="400" u="sng" dirty="0" smtClean="0"/>
          </a:p>
          <a:p>
            <a:pPr marL="176213" indent="4763" algn="just">
              <a:buClrTx/>
              <a:buNone/>
            </a:pPr>
            <a:r>
              <a:rPr lang="fr-BE" sz="1800" dirty="0" smtClean="0"/>
              <a:t>Vérification par le PA que les T, F, S répondent aux conditions imposées par le CSC.</a:t>
            </a:r>
          </a:p>
          <a:p>
            <a:pPr marL="176213" indent="4763" algn="just">
              <a:buClrTx/>
              <a:buNone/>
            </a:pPr>
            <a:endParaRPr lang="fr-BE" sz="800" dirty="0" smtClean="0"/>
          </a:p>
          <a:p>
            <a:pPr marL="176213" indent="4763" algn="just">
              <a:buClrTx/>
              <a:buFont typeface="Wingdings"/>
              <a:buChar char="à"/>
            </a:pPr>
            <a:r>
              <a:rPr lang="fr-BE" sz="1800" dirty="0" smtClean="0"/>
              <a:t>Vérification </a:t>
            </a:r>
            <a:r>
              <a:rPr lang="fr-BE" sz="1800" b="1" dirty="0" smtClean="0"/>
              <a:t>technique</a:t>
            </a:r>
            <a:r>
              <a:rPr lang="fr-BE" sz="1800" dirty="0" smtClean="0"/>
              <a:t> : personne désignée à cet effet (FD) vérifie sur chantier les bons matériaux selon bonne technique, assiste à la livraison des fournitures, réceptionne les documents établis par l’adj.,…</a:t>
            </a:r>
          </a:p>
          <a:p>
            <a:pPr marL="176213" indent="4763" algn="just">
              <a:buClrTx/>
              <a:buNone/>
            </a:pPr>
            <a:endParaRPr lang="fr-BE" sz="1100" dirty="0" smtClean="0"/>
          </a:p>
          <a:p>
            <a:pPr marL="357188" indent="-176213" algn="just">
              <a:buClrTx/>
              <a:buFont typeface="Wingdings" pitchFamily="2" charset="2"/>
              <a:buChar char="q"/>
              <a:tabLst>
                <a:tab pos="447675" algn="l"/>
              </a:tabLst>
            </a:pPr>
            <a:r>
              <a:rPr lang="fr-BE" sz="2000" dirty="0" smtClean="0"/>
              <a:t>  </a:t>
            </a:r>
            <a:r>
              <a:rPr lang="fr-BE" sz="2000" u="sng" dirty="0" smtClean="0"/>
              <a:t>Modes</a:t>
            </a:r>
            <a:endParaRPr lang="fr-BE" sz="2000" dirty="0" smtClean="0"/>
          </a:p>
          <a:p>
            <a:pPr marL="176213" indent="4763" algn="just">
              <a:buClrTx/>
              <a:buNone/>
            </a:pPr>
            <a:endParaRPr lang="fr-BE" sz="800" dirty="0" smtClean="0"/>
          </a:p>
          <a:p>
            <a:pPr marL="176213" indent="4763" algn="just">
              <a:buClrTx/>
              <a:buFont typeface="Wingdings" pitchFamily="2" charset="2"/>
              <a:buChar char="v"/>
            </a:pPr>
            <a:r>
              <a:rPr lang="fr-BE" sz="2000" dirty="0" smtClean="0"/>
              <a:t> </a:t>
            </a:r>
            <a:r>
              <a:rPr lang="fr-BE" sz="1800" u="sng" dirty="0" smtClean="0"/>
              <a:t>RT préalable</a:t>
            </a:r>
          </a:p>
          <a:p>
            <a:pPr marL="176213" indent="4763" algn="just">
              <a:buClrTx/>
              <a:buNone/>
            </a:pPr>
            <a:endParaRPr lang="fr-BE" sz="400" u="sng" dirty="0" smtClean="0"/>
          </a:p>
          <a:p>
            <a:pPr marL="538163" indent="-261938" algn="just">
              <a:buClrTx/>
              <a:buNone/>
              <a:tabLst>
                <a:tab pos="542925" algn="l"/>
              </a:tabLst>
            </a:pPr>
            <a:r>
              <a:rPr lang="fr-BE" sz="1800" dirty="0" smtClean="0"/>
              <a:t> -  Vérification que les produits présentent les qualités requises, conformes aux règles de l’art/conditions du marché AVANT d’être mis en œuvre.</a:t>
            </a:r>
          </a:p>
          <a:p>
            <a:pPr marL="538163" indent="-261938" algn="just">
              <a:buClrTx/>
              <a:buFontTx/>
              <a:buChar char="-"/>
              <a:tabLst>
                <a:tab pos="542925" algn="l"/>
              </a:tabLst>
            </a:pPr>
            <a:r>
              <a:rPr lang="fr-BE" sz="1800" dirty="0" smtClean="0"/>
              <a:t>Possibilité encore de refuser ultérieurement les produits réceptionnés.</a:t>
            </a:r>
          </a:p>
          <a:p>
            <a:pPr marL="538163" indent="-261938" algn="just">
              <a:buClrTx/>
              <a:buFontTx/>
              <a:buChar char="-"/>
              <a:tabLst>
                <a:tab pos="542925" algn="l"/>
              </a:tabLst>
            </a:pPr>
            <a:r>
              <a:rPr lang="fr-BE" sz="1800" dirty="0" smtClean="0"/>
              <a:t>Réception par le PA dans les 30 j. (60 j. si labo) de la demande (possibilité de délai + court).</a:t>
            </a:r>
          </a:p>
          <a:p>
            <a:pPr marL="176213" indent="4763" algn="just">
              <a:buClrTx/>
              <a:buNone/>
            </a:pPr>
            <a:endParaRPr lang="fr-BE" sz="1800" dirty="0" smtClean="0"/>
          </a:p>
          <a:p>
            <a:pPr marL="176213" indent="4763" algn="just">
              <a:buClrTx/>
              <a:buNone/>
            </a:pPr>
            <a:endParaRPr lang="fr-BE" sz="1800" dirty="0" smtClean="0"/>
          </a:p>
          <a:p>
            <a:pPr marL="176213" indent="4763" algn="just">
              <a:buClrTx/>
              <a:buNone/>
            </a:pPr>
            <a:endParaRPr lang="fr-BE" sz="20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5.3.  Les réceptions techniques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251410"/>
          </a:xfrm>
        </p:spPr>
        <p:txBody>
          <a:bodyPr>
            <a:normAutofit/>
          </a:bodyPr>
          <a:lstStyle/>
          <a:p>
            <a:pPr marL="357188" indent="-176213" algn="just">
              <a:buClrTx/>
              <a:buNone/>
            </a:pPr>
            <a:endParaRPr lang="fr-BE" sz="1000" dirty="0" smtClean="0"/>
          </a:p>
          <a:p>
            <a:pPr marL="442913" indent="-261938" algn="just">
              <a:buClrTx/>
              <a:buFont typeface="Wingdings" pitchFamily="2" charset="2"/>
              <a:buChar char="v"/>
              <a:tabLst>
                <a:tab pos="447675" algn="l"/>
              </a:tabLst>
            </a:pPr>
            <a:r>
              <a:rPr lang="fr-BE" sz="1800" u="sng" dirty="0" smtClean="0"/>
              <a:t>RT à postériori</a:t>
            </a:r>
          </a:p>
          <a:p>
            <a:pPr marL="442913" indent="-261938" algn="just">
              <a:buClrTx/>
              <a:buNone/>
              <a:tabLst>
                <a:tab pos="447675" algn="l"/>
              </a:tabLst>
            </a:pPr>
            <a:endParaRPr lang="fr-BE" sz="400" u="sng" dirty="0" smtClean="0"/>
          </a:p>
          <a:p>
            <a:pPr marL="442913" indent="-261938" algn="just">
              <a:buClrTx/>
              <a:buFontTx/>
              <a:buChar char="-"/>
              <a:tabLst>
                <a:tab pos="447675" algn="l"/>
              </a:tabLst>
            </a:pPr>
            <a:r>
              <a:rPr lang="fr-BE" sz="1800" dirty="0" smtClean="0"/>
              <a:t>Vérification que certaines prestations ont les qualités requises/répondent au CSC APRES leur réalisation.</a:t>
            </a:r>
          </a:p>
          <a:p>
            <a:pPr marL="442913" indent="-261938" algn="just">
              <a:buClrTx/>
              <a:buFontTx/>
              <a:buChar char="-"/>
              <a:tabLst>
                <a:tab pos="447675" algn="l"/>
              </a:tabLst>
            </a:pPr>
            <a:r>
              <a:rPr lang="fr-BE" sz="1800" dirty="0" smtClean="0"/>
              <a:t>Délai : idem.</a:t>
            </a:r>
          </a:p>
          <a:p>
            <a:pPr marL="442913" indent="-261938" algn="just">
              <a:buClrTx/>
              <a:buFontTx/>
              <a:buChar char="-"/>
              <a:tabLst>
                <a:tab pos="447675" algn="l"/>
              </a:tabLst>
            </a:pPr>
            <a:r>
              <a:rPr lang="fr-BE" sz="1800" dirty="0" smtClean="0"/>
              <a:t>Garantie : cautionnement spécifique / retenue sur le paiement.</a:t>
            </a:r>
          </a:p>
          <a:p>
            <a:pPr marL="442913" indent="-261938" algn="just">
              <a:buClrTx/>
              <a:buNone/>
              <a:tabLst>
                <a:tab pos="447675" algn="l"/>
              </a:tabLst>
            </a:pPr>
            <a:endParaRPr lang="fr-BE" sz="1800" dirty="0" smtClean="0"/>
          </a:p>
          <a:p>
            <a:pPr marL="176213" indent="4763" algn="just">
              <a:buClrTx/>
              <a:buFont typeface="Wingdings" pitchFamily="2" charset="2"/>
              <a:buChar char="v"/>
            </a:pPr>
            <a:r>
              <a:rPr lang="fr-BE" sz="1800" dirty="0" smtClean="0"/>
              <a:t>  </a:t>
            </a:r>
            <a:r>
              <a:rPr lang="fr-BE" sz="1800" u="sng" dirty="0" smtClean="0"/>
              <a:t>Autres modes prévus par le CSC (services)</a:t>
            </a:r>
          </a:p>
          <a:p>
            <a:pPr marL="176213" indent="4763" algn="just">
              <a:buClrTx/>
              <a:buNone/>
            </a:pPr>
            <a:endParaRPr lang="fr-BE" sz="800" dirty="0" smtClean="0"/>
          </a:p>
          <a:p>
            <a:pPr marL="176213" indent="4763" algn="just">
              <a:buClrTx/>
              <a:buNone/>
            </a:pPr>
            <a:r>
              <a:rPr lang="fr-BE" sz="1800" dirty="0" smtClean="0"/>
              <a:t>Grande liberté en MP de services.</a:t>
            </a:r>
          </a:p>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176213" indent="4763" algn="just">
              <a:buClrTx/>
              <a:buNone/>
            </a:pPr>
            <a:endParaRPr lang="fr-BE" sz="1800" u="sng" dirty="0" smtClean="0"/>
          </a:p>
          <a:p>
            <a:pPr marL="176213" indent="4763" algn="just">
              <a:buClrTx/>
              <a:buNone/>
            </a:pPr>
            <a:endParaRPr lang="fr-BE" sz="1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5.3.  Les réceptions techniques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251410"/>
          </a:xfrm>
        </p:spPr>
        <p:txBody>
          <a:bodyPr>
            <a:normAutofit/>
          </a:bodyPr>
          <a:lstStyle/>
          <a:p>
            <a:pPr marL="442913" indent="-261938" algn="just">
              <a:buClrTx/>
              <a:buFont typeface="Wingdings" pitchFamily="2" charset="2"/>
              <a:buChar char="q"/>
              <a:tabLst>
                <a:tab pos="447675" algn="l"/>
              </a:tabLst>
            </a:pPr>
            <a:r>
              <a:rPr lang="fr-BE" sz="1800" u="sng" dirty="0" smtClean="0"/>
              <a:t>Intérêt </a:t>
            </a:r>
          </a:p>
          <a:p>
            <a:pPr marL="442913" indent="-261938" algn="just">
              <a:buClrTx/>
              <a:buNone/>
              <a:tabLst>
                <a:tab pos="447675" algn="l"/>
              </a:tabLst>
            </a:pPr>
            <a:endParaRPr lang="fr-BE" sz="800" u="sng" dirty="0" smtClean="0"/>
          </a:p>
          <a:p>
            <a:pPr marL="357188" indent="-271463" algn="just">
              <a:buClrTx/>
              <a:buFontTx/>
              <a:buChar char="-"/>
            </a:pPr>
            <a:r>
              <a:rPr lang="fr-BE" sz="1800" dirty="0" smtClean="0"/>
              <a:t>Contrôle de l’exécution du marché au fur et à mesure de son exécution, et non à la fin au stade de RP </a:t>
            </a:r>
            <a:r>
              <a:rPr lang="fr-BE" sz="1800" dirty="0" smtClean="0">
                <a:sym typeface="Wingdings" pitchFamily="2" charset="2"/>
              </a:rPr>
              <a:t> corriger le tir plus tôt.</a:t>
            </a:r>
          </a:p>
          <a:p>
            <a:pPr marL="357188" indent="-271463" algn="just">
              <a:buClrTx/>
              <a:buFontTx/>
              <a:buChar char="-"/>
            </a:pPr>
            <a:r>
              <a:rPr lang="fr-BE" sz="1800" dirty="0" smtClean="0">
                <a:sym typeface="Wingdings" pitchFamily="2" charset="2"/>
              </a:rPr>
              <a:t>Structurer le marché : clôturer une phase et constituer le point de départ de la phase suivante.</a:t>
            </a:r>
          </a:p>
          <a:p>
            <a:pPr marL="357188" indent="-271463" algn="just">
              <a:buClrTx/>
              <a:buNone/>
            </a:pPr>
            <a:endParaRPr lang="fr-BE" sz="1800" dirty="0" smtClean="0">
              <a:sym typeface="Wingdings" pitchFamily="2" charset="2"/>
            </a:endParaRPr>
          </a:p>
          <a:p>
            <a:pPr marL="357188" indent="-271463" algn="just">
              <a:buClrTx/>
              <a:buFont typeface="Wingdings" pitchFamily="2" charset="2"/>
              <a:buChar char="q"/>
            </a:pPr>
            <a:r>
              <a:rPr lang="fr-BE" sz="1800" u="sng" dirty="0" smtClean="0">
                <a:sym typeface="Wingdings" pitchFamily="2" charset="2"/>
              </a:rPr>
              <a:t>Rédaction</a:t>
            </a:r>
          </a:p>
          <a:p>
            <a:pPr marL="357188" indent="-271463" algn="just">
              <a:buClrTx/>
              <a:buNone/>
            </a:pPr>
            <a:endParaRPr lang="fr-BE" sz="800" dirty="0" smtClean="0">
              <a:sym typeface="Wingdings" pitchFamily="2" charset="2"/>
            </a:endParaRPr>
          </a:p>
          <a:p>
            <a:pPr marL="357188" indent="-271463" algn="just">
              <a:buClrTx/>
              <a:buFontTx/>
              <a:buChar char="-"/>
            </a:pPr>
            <a:r>
              <a:rPr lang="fr-BE" sz="1800" dirty="0" smtClean="0"/>
              <a:t>Délai d’exécution des prestations faisant l’objet d’une réception technique</a:t>
            </a:r>
          </a:p>
          <a:p>
            <a:pPr marL="357188" indent="-271463" algn="just">
              <a:buClrTx/>
              <a:buFontTx/>
              <a:buChar char="-"/>
            </a:pPr>
            <a:r>
              <a:rPr lang="fr-BE" sz="1800" dirty="0" smtClean="0"/>
              <a:t> Modalités d’invitation à procéder à la RT de ces prestations</a:t>
            </a:r>
          </a:p>
          <a:p>
            <a:pPr marL="357188" indent="-271463" algn="just">
              <a:buClrTx/>
              <a:buFontTx/>
              <a:buChar char="-"/>
            </a:pPr>
            <a:r>
              <a:rPr lang="fr-BE" sz="1800" dirty="0" smtClean="0"/>
              <a:t> délai accordé au PA pour accorder/non la RT</a:t>
            </a:r>
          </a:p>
          <a:p>
            <a:pPr marL="357188" indent="-271463" algn="just">
              <a:buClrTx/>
              <a:buFontTx/>
              <a:buChar char="-"/>
            </a:pPr>
            <a:r>
              <a:rPr lang="fr-BE" sz="1800" dirty="0" smtClean="0"/>
              <a:t>Formalité de rédaction de la RT </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5.3.  Les réceptions techniques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068973302"/>
              </p:ext>
            </p:extLst>
          </p:nvPr>
        </p:nvGraphicFramePr>
        <p:xfrm>
          <a:off x="539552" y="764704"/>
          <a:ext cx="8229600" cy="57371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5108966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251410"/>
          </a:xfrm>
        </p:spPr>
        <p:txBody>
          <a:bodyPr>
            <a:normAutofit/>
          </a:bodyPr>
          <a:lstStyle/>
          <a:p>
            <a:pPr marL="442913" indent="-261938" algn="just">
              <a:buClrTx/>
              <a:buNone/>
              <a:tabLst>
                <a:tab pos="447675" algn="l"/>
              </a:tabLst>
            </a:pPr>
            <a:endParaRPr lang="fr-BE" sz="800" dirty="0" smtClean="0"/>
          </a:p>
          <a:p>
            <a:pPr marL="442913" indent="-261938" algn="just">
              <a:buClrTx/>
              <a:buNone/>
              <a:tabLst>
                <a:tab pos="447675" algn="l"/>
              </a:tabLst>
            </a:pPr>
            <a:r>
              <a:rPr lang="fr-BE" sz="1800" dirty="0" smtClean="0"/>
              <a:t>Journal tenu par le PA sur le chantier où il inscrit, jour après jour :</a:t>
            </a:r>
          </a:p>
          <a:p>
            <a:pPr marL="442913" indent="-261938" algn="just">
              <a:buClrTx/>
              <a:buNone/>
              <a:tabLst>
                <a:tab pos="447675" algn="l"/>
              </a:tabLst>
            </a:pPr>
            <a:endParaRPr lang="fr-BE" sz="800" dirty="0" smtClean="0"/>
          </a:p>
          <a:p>
            <a:pPr marL="442913" indent="-261938" algn="just">
              <a:buClrTx/>
              <a:buFontTx/>
              <a:buChar char="-"/>
              <a:tabLst>
                <a:tab pos="447675" algn="l"/>
              </a:tabLst>
            </a:pPr>
            <a:r>
              <a:rPr lang="fr-BE" sz="1800" dirty="0" smtClean="0"/>
              <a:t>Conditions météo, interruptions de travail pour cause de météo, </a:t>
            </a:r>
          </a:p>
          <a:p>
            <a:pPr marL="442913" indent="-261938" algn="just">
              <a:buClrTx/>
              <a:buFontTx/>
              <a:buChar char="-"/>
              <a:tabLst>
                <a:tab pos="447675" algn="l"/>
              </a:tabLst>
            </a:pPr>
            <a:r>
              <a:rPr lang="fr-BE" sz="1800" dirty="0" smtClean="0"/>
              <a:t>Heures de travail, matériaux,</a:t>
            </a:r>
          </a:p>
          <a:p>
            <a:pPr marL="442913" indent="-261938" algn="just">
              <a:buClrTx/>
              <a:buFontTx/>
              <a:buChar char="-"/>
              <a:tabLst>
                <a:tab pos="447675" algn="l"/>
              </a:tabLst>
            </a:pPr>
            <a:r>
              <a:rPr lang="fr-BE" sz="1800" dirty="0" smtClean="0"/>
              <a:t>Nombre et qualité des ouvriers,</a:t>
            </a:r>
          </a:p>
          <a:p>
            <a:pPr marL="442913" indent="-261938" algn="just">
              <a:buClrTx/>
              <a:buFontTx/>
              <a:buChar char="-"/>
              <a:tabLst>
                <a:tab pos="447675" algn="l"/>
              </a:tabLst>
            </a:pPr>
            <a:r>
              <a:rPr lang="fr-BE" sz="1800" dirty="0" smtClean="0"/>
              <a:t>Évènements imprévus,</a:t>
            </a:r>
          </a:p>
          <a:p>
            <a:pPr marL="442913" indent="-261938" algn="just">
              <a:buClrTx/>
              <a:buFontTx/>
              <a:buChar char="-"/>
              <a:tabLst>
                <a:tab pos="447675" algn="l"/>
              </a:tabLst>
            </a:pPr>
            <a:r>
              <a:rPr lang="fr-BE" sz="1800" dirty="0" smtClean="0"/>
              <a:t>Ordres mineurs donnés à l’entrepreneur.</a:t>
            </a:r>
          </a:p>
          <a:p>
            <a:pPr marL="442913" indent="-261938" algn="just">
              <a:buClrTx/>
              <a:buNone/>
              <a:tabLst>
                <a:tab pos="447675" algn="l"/>
              </a:tabLst>
            </a:pPr>
            <a:endParaRPr lang="fr-BE" sz="800" dirty="0" smtClean="0"/>
          </a:p>
          <a:p>
            <a:pPr marL="442913" indent="-261938" algn="just">
              <a:buClrTx/>
              <a:buNone/>
              <a:tabLst>
                <a:tab pos="447675" algn="l"/>
              </a:tabLst>
            </a:pPr>
            <a:r>
              <a:rPr lang="fr-BE" sz="1800" dirty="0" smtClean="0"/>
              <a:t> = journal de bord</a:t>
            </a:r>
          </a:p>
          <a:p>
            <a:pPr marL="442913" indent="-261938" algn="just">
              <a:buClrTx/>
              <a:buNone/>
              <a:tabLst>
                <a:tab pos="447675" algn="l"/>
              </a:tabLst>
            </a:pPr>
            <a:endParaRPr lang="fr-BE" sz="800" dirty="0" smtClean="0"/>
          </a:p>
          <a:p>
            <a:pPr marL="442913" indent="-261938" algn="just">
              <a:buClrTx/>
              <a:buNone/>
              <a:tabLst>
                <a:tab pos="447675" algn="l"/>
              </a:tabLst>
            </a:pPr>
            <a:r>
              <a:rPr lang="fr-BE" sz="1800" dirty="0" smtClean="0"/>
              <a:t>Faculté de ne pas l’utiliser ou une partie (à mentionner dans le CSC).</a:t>
            </a:r>
          </a:p>
          <a:p>
            <a:pPr marL="442913" indent="-261938" algn="just">
              <a:buClrTx/>
              <a:buNone/>
              <a:tabLst>
                <a:tab pos="447675" algn="l"/>
              </a:tabLst>
            </a:pPr>
            <a:endParaRPr lang="fr-BE" sz="800" dirty="0" smtClean="0"/>
          </a:p>
          <a:p>
            <a:pPr marL="442913" indent="-261938" algn="just">
              <a:buClrTx/>
              <a:buNone/>
              <a:tabLst>
                <a:tab pos="447675" algn="l"/>
              </a:tabLst>
            </a:pPr>
            <a:r>
              <a:rPr lang="fr-BE" sz="1800" dirty="0" smtClean="0"/>
              <a:t>Signé par le PA, contresigné par l’entrepreneur.</a:t>
            </a:r>
          </a:p>
          <a:p>
            <a:pPr marL="442913" indent="-261938" algn="just">
              <a:buClrTx/>
              <a:buNone/>
              <a:tabLst>
                <a:tab pos="447675" algn="l"/>
              </a:tabLst>
            </a:pPr>
            <a:endParaRPr lang="fr-BE" sz="800" dirty="0" smtClean="0"/>
          </a:p>
          <a:p>
            <a:pPr marL="442913" indent="-261938" algn="just">
              <a:buClrTx/>
              <a:buNone/>
              <a:tabLst>
                <a:tab pos="447675" algn="l"/>
              </a:tabLst>
            </a:pPr>
            <a:r>
              <a:rPr lang="fr-BE" sz="1800" dirty="0" smtClean="0"/>
              <a:t>Si désaccord, observations par recommandé dans les 15 j. A défaut : ok.</a:t>
            </a:r>
          </a:p>
          <a:p>
            <a:pPr marL="442913" indent="-261938" algn="just">
              <a:buClrTx/>
              <a:buNone/>
              <a:tabLst>
                <a:tab pos="447675" algn="l"/>
              </a:tabLst>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5.4.  Journal des travaux</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251410"/>
          </a:xfrm>
        </p:spPr>
        <p:txBody>
          <a:bodyPr>
            <a:normAutofit lnSpcReduction="10000"/>
          </a:bodyPr>
          <a:lstStyle/>
          <a:p>
            <a:pPr marL="442913" indent="-261938" algn="just">
              <a:buClrTx/>
              <a:buFont typeface="Wingdings" pitchFamily="2" charset="2"/>
              <a:buChar char="q"/>
              <a:tabLst>
                <a:tab pos="447675" algn="l"/>
              </a:tabLst>
            </a:pPr>
            <a:r>
              <a:rPr lang="fr-BE" sz="1800" u="sng" dirty="0" smtClean="0"/>
              <a:t>Responsabilité de l’entrepreneur</a:t>
            </a:r>
          </a:p>
          <a:p>
            <a:pPr marL="442913" indent="-261938" algn="just">
              <a:buClrTx/>
              <a:buNone/>
              <a:tabLst>
                <a:tab pos="447675" algn="l"/>
              </a:tabLst>
            </a:pPr>
            <a:endParaRPr lang="fr-BE" sz="800" u="sng" dirty="0" smtClean="0"/>
          </a:p>
          <a:p>
            <a:pPr marL="442913" indent="-261938" algn="just">
              <a:buClrTx/>
              <a:buFontTx/>
              <a:buChar char="-"/>
              <a:tabLst>
                <a:tab pos="447675" algn="l"/>
              </a:tabLst>
            </a:pPr>
            <a:r>
              <a:rPr lang="fr-BE" sz="1800" dirty="0" smtClean="0"/>
              <a:t>Doit prendre une assurances </a:t>
            </a:r>
            <a:r>
              <a:rPr lang="fr-BE" sz="1800" dirty="0" smtClean="0">
                <a:sym typeface="Wingdings" pitchFamily="2" charset="2"/>
              </a:rPr>
              <a:t> l’invoquer si tiers lésés !</a:t>
            </a:r>
          </a:p>
          <a:p>
            <a:pPr marL="442913" indent="-261938" algn="just">
              <a:buClrTx/>
              <a:buNone/>
              <a:tabLst>
                <a:tab pos="447675" algn="l"/>
              </a:tabLst>
            </a:pPr>
            <a:endParaRPr lang="fr-BE" sz="400" dirty="0" smtClean="0">
              <a:sym typeface="Wingdings" pitchFamily="2" charset="2"/>
            </a:endParaRPr>
          </a:p>
          <a:p>
            <a:pPr marL="442913" indent="-261938" algn="just">
              <a:buClrTx/>
              <a:buFontTx/>
              <a:buChar char="-"/>
              <a:tabLst>
                <a:tab pos="447675" algn="l"/>
              </a:tabLst>
            </a:pPr>
            <a:r>
              <a:rPr lang="fr-BE" sz="1800" dirty="0" smtClean="0">
                <a:sym typeface="Wingdings" pitchFamily="2" charset="2"/>
              </a:rPr>
              <a:t>Sous sa responsabilité et à ses frais : toutes les mesures pour assurer la protection et la conservation des constructions existantes et les constructions voisines. Ex : colonne de l’Aigle blessé.</a:t>
            </a:r>
          </a:p>
          <a:p>
            <a:pPr marL="442913" indent="-261938" algn="just">
              <a:buClrTx/>
              <a:buFontTx/>
              <a:buChar char="-"/>
              <a:tabLst>
                <a:tab pos="447675" algn="l"/>
              </a:tabLst>
            </a:pPr>
            <a:r>
              <a:rPr lang="fr-BE" sz="1800" dirty="0" smtClean="0">
                <a:sym typeface="Wingdings" pitchFamily="2" charset="2"/>
              </a:rPr>
              <a:t>Seul interlocuteur, responsable à l’égard du PA (ST)</a:t>
            </a:r>
          </a:p>
          <a:p>
            <a:pPr marL="442913" indent="-261938" algn="just">
              <a:buClrTx/>
              <a:buFontTx/>
              <a:buChar char="-"/>
              <a:tabLst>
                <a:tab pos="447675" algn="l"/>
              </a:tabLst>
            </a:pPr>
            <a:r>
              <a:rPr lang="fr-BE" sz="1800" dirty="0" smtClean="0">
                <a:sym typeface="Wingdings" pitchFamily="2" charset="2"/>
              </a:rPr>
              <a:t>Responsable des travaux exécutés jusqu’à la RD (</a:t>
            </a:r>
            <a:r>
              <a:rPr lang="fr-BE" sz="1800" dirty="0" err="1" smtClean="0">
                <a:sym typeface="Wingdings" pitchFamily="2" charset="2"/>
              </a:rPr>
              <a:t>cf.infra</a:t>
            </a:r>
            <a:r>
              <a:rPr lang="fr-BE" sz="1800" dirty="0" smtClean="0">
                <a:sym typeface="Wingdings" pitchFamily="2" charset="2"/>
              </a:rPr>
              <a:t>)</a:t>
            </a:r>
          </a:p>
          <a:p>
            <a:pPr marL="442913" indent="-261938" algn="just">
              <a:buClrTx/>
              <a:buFontTx/>
              <a:buChar char="-"/>
              <a:tabLst>
                <a:tab pos="447675" algn="l"/>
              </a:tabLst>
            </a:pPr>
            <a:r>
              <a:rPr lang="fr-BE" sz="1800" dirty="0" smtClean="0">
                <a:sym typeface="Wingdings" pitchFamily="2" charset="2"/>
              </a:rPr>
              <a:t>Soumis à la garantie décennale (cf. infra).</a:t>
            </a:r>
          </a:p>
          <a:p>
            <a:pPr marL="442913" indent="-261938" algn="just">
              <a:buClrTx/>
              <a:buNone/>
              <a:tabLst>
                <a:tab pos="447675" algn="l"/>
              </a:tabLst>
            </a:pPr>
            <a:endParaRPr lang="fr-BE" sz="1200" dirty="0" smtClean="0">
              <a:sym typeface="Wingdings" pitchFamily="2" charset="2"/>
            </a:endParaRPr>
          </a:p>
          <a:p>
            <a:pPr marL="442913" indent="-261938" algn="just">
              <a:buClrTx/>
              <a:buFont typeface="Wingdings" pitchFamily="2" charset="2"/>
              <a:buChar char="q"/>
              <a:tabLst>
                <a:tab pos="447675" algn="l"/>
              </a:tabLst>
            </a:pPr>
            <a:r>
              <a:rPr lang="fr-BE" sz="1800" u="sng" dirty="0" smtClean="0">
                <a:sym typeface="Wingdings" pitchFamily="2" charset="2"/>
              </a:rPr>
              <a:t>Responsabilité du fournisseur</a:t>
            </a:r>
          </a:p>
          <a:p>
            <a:pPr marL="442913" indent="-261938" algn="just">
              <a:buClrTx/>
              <a:buNone/>
              <a:tabLst>
                <a:tab pos="447675" algn="l"/>
              </a:tabLst>
            </a:pPr>
            <a:endParaRPr lang="fr-BE" sz="800" u="sng" dirty="0" smtClean="0">
              <a:sym typeface="Wingdings" pitchFamily="2" charset="2"/>
            </a:endParaRPr>
          </a:p>
          <a:p>
            <a:pPr marL="176213" indent="4763" algn="just">
              <a:buClrTx/>
              <a:buNone/>
              <a:tabLst>
                <a:tab pos="180975" algn="l"/>
              </a:tabLst>
            </a:pPr>
            <a:r>
              <a:rPr lang="fr-BE" sz="1800" dirty="0" smtClean="0">
                <a:sym typeface="Wingdings" pitchFamily="2" charset="2"/>
              </a:rPr>
              <a:t>Responsable jusqu’au moment où les formalités de vérification et notification des résultats sont effectués = RP (transfert de propriété)</a:t>
            </a:r>
          </a:p>
          <a:p>
            <a:pPr marL="176213" indent="4763" algn="just">
              <a:buClrTx/>
              <a:buNone/>
              <a:tabLst>
                <a:tab pos="180975" algn="l"/>
              </a:tabLst>
            </a:pPr>
            <a:r>
              <a:rPr lang="fr-BE" sz="1800" dirty="0" smtClean="0">
                <a:sym typeface="Wingdings" pitchFamily="2" charset="2"/>
              </a:rPr>
              <a:t>SAUF circonstances imprévisibles et faits/manquements imputables au PA</a:t>
            </a:r>
          </a:p>
          <a:p>
            <a:pPr marL="442913" indent="-261938" algn="just">
              <a:buClrTx/>
              <a:buNone/>
              <a:tabLst>
                <a:tab pos="447675" algn="l"/>
              </a:tabLst>
            </a:pPr>
            <a:endParaRPr lang="fr-BE" sz="1800" u="sng" dirty="0" smtClean="0"/>
          </a:p>
          <a:p>
            <a:pPr marL="442913" indent="-261938" algn="just">
              <a:buClrTx/>
              <a:buNone/>
              <a:tabLst>
                <a:tab pos="447675" algn="l"/>
              </a:tabLst>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6.  Responsabilité de l’adjudicataire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251410"/>
          </a:xfrm>
        </p:spPr>
        <p:txBody>
          <a:bodyPr>
            <a:normAutofit/>
          </a:bodyPr>
          <a:lstStyle/>
          <a:p>
            <a:pPr marL="442913" indent="-261938" algn="just">
              <a:buClrTx/>
              <a:buFont typeface="Wingdings" pitchFamily="2" charset="2"/>
              <a:buChar char="q"/>
              <a:tabLst>
                <a:tab pos="447675" algn="l"/>
              </a:tabLst>
            </a:pPr>
            <a:r>
              <a:rPr lang="fr-BE" sz="1800" u="sng" dirty="0" smtClean="0"/>
              <a:t>Responsabilité du prestataire de services</a:t>
            </a:r>
          </a:p>
          <a:p>
            <a:pPr marL="442913" indent="-261938" algn="just">
              <a:buClrTx/>
              <a:buNone/>
              <a:tabLst>
                <a:tab pos="447675" algn="l"/>
              </a:tabLst>
            </a:pPr>
            <a:endParaRPr lang="fr-BE" sz="900" dirty="0" smtClean="0"/>
          </a:p>
          <a:p>
            <a:pPr marL="442913" indent="-261938" algn="just">
              <a:buClrTx/>
              <a:buFontTx/>
              <a:buChar char="-"/>
              <a:tabLst>
                <a:tab pos="447675" algn="l"/>
              </a:tabLst>
            </a:pPr>
            <a:r>
              <a:rPr lang="fr-BE" sz="1800" dirty="0" smtClean="0"/>
              <a:t>Assume l’entière responsabilité des erreurs/manquements dans les services réalisés, not. dans les études, calculs, plans ou tout document produit par lui.</a:t>
            </a:r>
          </a:p>
          <a:p>
            <a:pPr marL="442913" indent="-261938" algn="just">
              <a:buClrTx/>
              <a:buFontTx/>
              <a:buChar char="-"/>
              <a:tabLst>
                <a:tab pos="447675" algn="l"/>
              </a:tabLst>
            </a:pPr>
            <a:r>
              <a:rPr lang="fr-BE" sz="1800" dirty="0" smtClean="0"/>
              <a:t>Responsabilité décennale pour les marchés d’architecture et d’ingénierie (cf. infra).</a:t>
            </a:r>
          </a:p>
          <a:p>
            <a:pPr marL="442913" indent="-261938" algn="just">
              <a:buClrTx/>
              <a:buNone/>
              <a:tabLst>
                <a:tab pos="447675" algn="l"/>
              </a:tabLst>
            </a:pPr>
            <a:endParaRPr lang="fr-BE" sz="1800" dirty="0" smtClean="0"/>
          </a:p>
          <a:p>
            <a:pPr marL="442913" indent="-261938" algn="just">
              <a:buClrTx/>
              <a:buNone/>
              <a:tabLst>
                <a:tab pos="447675" algn="l"/>
              </a:tabLst>
            </a:pPr>
            <a:endParaRPr lang="fr-BE" sz="800" u="sng" dirty="0" smtClean="0"/>
          </a:p>
          <a:p>
            <a:pPr marL="442913" indent="-261938" algn="just">
              <a:buClrTx/>
              <a:buNone/>
              <a:tabLst>
                <a:tab pos="447675" algn="l"/>
              </a:tabLst>
            </a:pPr>
            <a:endParaRPr lang="fr-BE" sz="1800" u="sng" dirty="0" smtClean="0"/>
          </a:p>
          <a:p>
            <a:pPr marL="442913" indent="-261938" algn="just">
              <a:buClrTx/>
              <a:buNone/>
              <a:tabLst>
                <a:tab pos="447675" algn="l"/>
              </a:tabLst>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6.  Responsabilité de l’adjudicataire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429156"/>
          </a:xfrm>
        </p:spPr>
        <p:txBody>
          <a:bodyPr>
            <a:normAutofit lnSpcReduction="10000"/>
          </a:bodyPr>
          <a:lstStyle/>
          <a:p>
            <a:pPr marL="442913" indent="-261938" algn="just">
              <a:buClrTx/>
              <a:buFont typeface="Wingdings" pitchFamily="2" charset="2"/>
              <a:buChar char="q"/>
              <a:tabLst>
                <a:tab pos="447675" algn="l"/>
              </a:tabLst>
            </a:pPr>
            <a:r>
              <a:rPr lang="fr-BE" sz="1800" u="sng" dirty="0" smtClean="0"/>
              <a:t>Garantie décennale (travaux) </a:t>
            </a:r>
          </a:p>
          <a:p>
            <a:pPr marL="442913" indent="-261938" algn="just">
              <a:buClrTx/>
              <a:buNone/>
              <a:tabLst>
                <a:tab pos="447675" algn="l"/>
              </a:tabLst>
            </a:pPr>
            <a:endParaRPr lang="fr-BE" sz="800" u="sng" dirty="0" smtClean="0"/>
          </a:p>
          <a:p>
            <a:pPr marL="442913" indent="-261938" algn="just">
              <a:buClrTx/>
              <a:buNone/>
              <a:tabLst>
                <a:tab pos="447675" algn="l"/>
              </a:tabLst>
            </a:pPr>
            <a:r>
              <a:rPr lang="fr-BE" sz="1800" dirty="0" smtClean="0"/>
              <a:t>= garantie </a:t>
            </a:r>
            <a:r>
              <a:rPr lang="fr-BE" sz="1800" u="sng" dirty="0" smtClean="0"/>
              <a:t>d’ordre public</a:t>
            </a:r>
            <a:r>
              <a:rPr lang="fr-BE" sz="1800" dirty="0" smtClean="0"/>
              <a:t> dont répondent l’entrepreneur et l’architecte pendant 10 ans à compter de la RP et qui couvre : </a:t>
            </a:r>
          </a:p>
          <a:p>
            <a:pPr marL="442913" indent="-261938" algn="just">
              <a:buClrTx/>
              <a:buNone/>
              <a:tabLst>
                <a:tab pos="447675" algn="l"/>
              </a:tabLst>
            </a:pPr>
            <a:endParaRPr lang="fr-BE" sz="400" dirty="0" smtClean="0"/>
          </a:p>
          <a:p>
            <a:pPr marL="442913" indent="-261938" algn="just">
              <a:buClrTx/>
              <a:buFontTx/>
              <a:buChar char="-"/>
              <a:tabLst>
                <a:tab pos="447675" algn="l"/>
              </a:tabLst>
            </a:pPr>
            <a:r>
              <a:rPr lang="fr-BE" sz="1800" dirty="0" smtClean="0"/>
              <a:t>les vices et malfaçons, apparents ou cachés</a:t>
            </a:r>
          </a:p>
          <a:p>
            <a:pPr marL="442913" indent="-261938" algn="just">
              <a:buClrTx/>
              <a:buNone/>
              <a:tabLst>
                <a:tab pos="447675" algn="l"/>
              </a:tabLst>
            </a:pPr>
            <a:endParaRPr lang="fr-BE" sz="400" dirty="0" smtClean="0"/>
          </a:p>
          <a:p>
            <a:pPr marL="442913" indent="-261938" algn="just">
              <a:buClrTx/>
              <a:buFontTx/>
              <a:buChar char="-"/>
              <a:tabLst>
                <a:tab pos="447675" algn="l"/>
              </a:tabLst>
            </a:pPr>
            <a:r>
              <a:rPr lang="fr-BE" sz="1800" dirty="0" smtClean="0"/>
              <a:t>qui affectent l’édifice ou le gros ouvrage : structure même ou ses parties maîtresses CAD ce qui assure la solidité de la construction</a:t>
            </a:r>
          </a:p>
          <a:p>
            <a:pPr marL="442913" indent="-261938" algn="just">
              <a:buClrTx/>
              <a:buNone/>
              <a:tabLst>
                <a:tab pos="628650" algn="l"/>
              </a:tabLst>
            </a:pPr>
            <a:r>
              <a:rPr lang="fr-BE" sz="1800" dirty="0" smtClean="0"/>
              <a:t>		</a:t>
            </a:r>
            <a:r>
              <a:rPr lang="fr-BE" sz="1400" dirty="0" smtClean="0">
                <a:solidFill>
                  <a:srgbClr val="008000"/>
                </a:solidFill>
              </a:rPr>
              <a:t>Façade, hourdis, fondations, terrasse</a:t>
            </a:r>
          </a:p>
          <a:p>
            <a:pPr marL="442913" indent="-261938" algn="just">
              <a:buClrTx/>
              <a:buNone/>
              <a:tabLst>
                <a:tab pos="628650" algn="l"/>
              </a:tabLst>
            </a:pPr>
            <a:r>
              <a:rPr lang="fr-BE" sz="1400" dirty="0" smtClean="0"/>
              <a:t>		</a:t>
            </a:r>
            <a:r>
              <a:rPr lang="fr-BE" sz="1400" dirty="0" smtClean="0">
                <a:solidFill>
                  <a:srgbClr val="CC0000"/>
                </a:solidFill>
              </a:rPr>
              <a:t>Parachèvement, réparations localisées à une toiture, portes intérieures, faux-plafonds, 	carrelage.</a:t>
            </a:r>
          </a:p>
          <a:p>
            <a:pPr marL="442913" indent="-261938" algn="just">
              <a:buClrTx/>
              <a:buFontTx/>
              <a:buChar char="-"/>
              <a:tabLst>
                <a:tab pos="447675" algn="l"/>
              </a:tabLst>
            </a:pPr>
            <a:r>
              <a:rPr lang="fr-BE" sz="1800" dirty="0" smtClean="0"/>
              <a:t>Suffisamment graves : portent atteinte à la solidité/stabilité de l’ouvrage OU susceptibles d’affecter progressivement sa solidité/stabilité (par répercussion).</a:t>
            </a:r>
          </a:p>
          <a:p>
            <a:pPr marL="623888" indent="4763" algn="just">
              <a:buClrTx/>
              <a:buNone/>
              <a:tabLst>
                <a:tab pos="628650" algn="l"/>
              </a:tabLst>
            </a:pPr>
            <a:r>
              <a:rPr lang="fr-BE" sz="1400" dirty="0" smtClean="0">
                <a:solidFill>
                  <a:srgbClr val="008000"/>
                </a:solidFill>
              </a:rPr>
              <a:t>Fissures résultant de déformations des éléments porteurs, vice dans la composition du mortier, défaut de stabilité de la charpente.</a:t>
            </a:r>
          </a:p>
          <a:p>
            <a:pPr marL="623888" indent="4763" algn="just">
              <a:buClrTx/>
              <a:buNone/>
              <a:tabLst>
                <a:tab pos="628650" algn="l"/>
              </a:tabLst>
            </a:pPr>
            <a:r>
              <a:rPr lang="fr-BE" sz="1400" dirty="0" smtClean="0">
                <a:solidFill>
                  <a:srgbClr val="CC0000"/>
                </a:solidFill>
              </a:rPr>
              <a:t>Défaut d’isolation acoustique, fissures au carrelage, condensation anormale dans les double vitrages.</a:t>
            </a:r>
          </a:p>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442913" indent="-261938" algn="just">
              <a:buClrTx/>
              <a:buNone/>
              <a:tabLst>
                <a:tab pos="447675" algn="l"/>
              </a:tabLst>
            </a:pPr>
            <a:endParaRPr lang="fr-BE" sz="800" u="sng" dirty="0" smtClean="0"/>
          </a:p>
          <a:p>
            <a:pPr marL="442913" indent="-261938" algn="just">
              <a:buClrTx/>
              <a:buNone/>
              <a:tabLst>
                <a:tab pos="447675" algn="l"/>
              </a:tabLst>
            </a:pPr>
            <a:endParaRPr lang="fr-BE" sz="1800" u="sng" dirty="0" smtClean="0"/>
          </a:p>
          <a:p>
            <a:pPr marL="442913" indent="-261938" algn="just">
              <a:buClrTx/>
              <a:buNone/>
              <a:tabLst>
                <a:tab pos="447675" algn="l"/>
              </a:tabLst>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6.  Responsabilité de l’adjudicataire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429156"/>
          </a:xfrm>
        </p:spPr>
        <p:txBody>
          <a:bodyPr>
            <a:normAutofit/>
          </a:bodyPr>
          <a:lstStyle/>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442913" indent="-261938" algn="just">
              <a:buClrTx/>
              <a:buNone/>
              <a:tabLst>
                <a:tab pos="447675" algn="l"/>
              </a:tabLst>
            </a:pPr>
            <a:endParaRPr lang="fr-BE" sz="1800" dirty="0" smtClean="0"/>
          </a:p>
          <a:p>
            <a:pPr marL="442913" indent="-261938" algn="just">
              <a:buClrTx/>
              <a:buNone/>
              <a:tabLst>
                <a:tab pos="447675" algn="l"/>
              </a:tabLst>
            </a:pPr>
            <a:endParaRPr lang="fr-BE" sz="800" u="sng" dirty="0" smtClean="0"/>
          </a:p>
          <a:p>
            <a:pPr marL="442913" indent="-261938" algn="just">
              <a:buClrTx/>
              <a:buNone/>
              <a:tabLst>
                <a:tab pos="447675" algn="l"/>
              </a:tabLst>
            </a:pPr>
            <a:endParaRPr lang="fr-BE" sz="1800" u="sng" dirty="0" smtClean="0"/>
          </a:p>
          <a:p>
            <a:pPr marL="442913" indent="-261938" algn="just">
              <a:buClrTx/>
              <a:buNone/>
              <a:tabLst>
                <a:tab pos="447675" algn="l"/>
              </a:tabLst>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MP travaux : comparatif des responsabilités</a:t>
            </a:r>
            <a:endParaRPr lang="fr-BE" sz="2400" dirty="0">
              <a:solidFill>
                <a:schemeClr val="accent4">
                  <a:lumMod val="75000"/>
                </a:schemeClr>
              </a:solidFill>
              <a:latin typeface="+mn-lt"/>
            </a:endParaRPr>
          </a:p>
        </p:txBody>
      </p:sp>
      <p:cxnSp>
        <p:nvCxnSpPr>
          <p:cNvPr id="11" name="Connecteur droit 10"/>
          <p:cNvCxnSpPr/>
          <p:nvPr/>
        </p:nvCxnSpPr>
        <p:spPr>
          <a:xfrm rot="5400000">
            <a:off x="321439" y="4536289"/>
            <a:ext cx="40719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rot="5400000">
            <a:off x="4750595" y="4536289"/>
            <a:ext cx="407196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2143108" y="2143116"/>
            <a:ext cx="500066" cy="307777"/>
          </a:xfrm>
          <a:prstGeom prst="rect">
            <a:avLst/>
          </a:prstGeom>
          <a:noFill/>
        </p:spPr>
        <p:txBody>
          <a:bodyPr wrap="square" rtlCol="0">
            <a:spAutoFit/>
          </a:bodyPr>
          <a:lstStyle/>
          <a:p>
            <a:r>
              <a:rPr lang="fr-BE" sz="1400" dirty="0" smtClean="0"/>
              <a:t>RP</a:t>
            </a:r>
            <a:endParaRPr lang="fr-BE" sz="1400" dirty="0"/>
          </a:p>
        </p:txBody>
      </p:sp>
      <p:sp>
        <p:nvSpPr>
          <p:cNvPr id="14" name="ZoneTexte 13"/>
          <p:cNvSpPr txBox="1"/>
          <p:nvPr/>
        </p:nvSpPr>
        <p:spPr>
          <a:xfrm>
            <a:off x="6572264" y="2143116"/>
            <a:ext cx="500066" cy="307777"/>
          </a:xfrm>
          <a:prstGeom prst="rect">
            <a:avLst/>
          </a:prstGeom>
          <a:noFill/>
        </p:spPr>
        <p:txBody>
          <a:bodyPr wrap="square" rtlCol="0">
            <a:spAutoFit/>
          </a:bodyPr>
          <a:lstStyle/>
          <a:p>
            <a:r>
              <a:rPr lang="fr-BE" sz="1400" dirty="0" smtClean="0"/>
              <a:t>RD</a:t>
            </a:r>
            <a:endParaRPr lang="fr-BE" sz="1400" dirty="0"/>
          </a:p>
        </p:txBody>
      </p:sp>
      <p:cxnSp>
        <p:nvCxnSpPr>
          <p:cNvPr id="16" name="Connecteur droit 15"/>
          <p:cNvCxnSpPr/>
          <p:nvPr/>
        </p:nvCxnSpPr>
        <p:spPr>
          <a:xfrm>
            <a:off x="285720" y="2714620"/>
            <a:ext cx="821537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3786182" y="2285992"/>
            <a:ext cx="1643074" cy="307777"/>
          </a:xfrm>
          <a:prstGeom prst="rect">
            <a:avLst/>
          </a:prstGeom>
          <a:noFill/>
        </p:spPr>
        <p:txBody>
          <a:bodyPr wrap="square" rtlCol="0">
            <a:spAutoFit/>
          </a:bodyPr>
          <a:lstStyle/>
          <a:p>
            <a:r>
              <a:rPr lang="fr-BE" sz="1400" dirty="0" smtClean="0"/>
              <a:t>Délai de garantie</a:t>
            </a:r>
            <a:endParaRPr lang="fr-BE" sz="1400" dirty="0"/>
          </a:p>
        </p:txBody>
      </p:sp>
      <p:cxnSp>
        <p:nvCxnSpPr>
          <p:cNvPr id="18" name="Connecteur droit 17"/>
          <p:cNvCxnSpPr/>
          <p:nvPr/>
        </p:nvCxnSpPr>
        <p:spPr>
          <a:xfrm>
            <a:off x="2357422" y="4714884"/>
            <a:ext cx="614366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214282" y="2857496"/>
            <a:ext cx="2000264" cy="1569660"/>
          </a:xfrm>
          <a:prstGeom prst="rect">
            <a:avLst/>
          </a:prstGeom>
          <a:noFill/>
        </p:spPr>
        <p:txBody>
          <a:bodyPr wrap="square" rtlCol="0">
            <a:spAutoFit/>
          </a:bodyPr>
          <a:lstStyle/>
          <a:p>
            <a:pPr algn="just"/>
            <a:r>
              <a:rPr lang="fr-BE" sz="1200" dirty="0" smtClean="0"/>
              <a:t>Responsable des vices apparents et cachés.</a:t>
            </a:r>
          </a:p>
          <a:p>
            <a:pPr algn="just"/>
            <a:endParaRPr lang="fr-BE" sz="1200" dirty="0" smtClean="0"/>
          </a:p>
          <a:p>
            <a:pPr algn="just"/>
            <a:r>
              <a:rPr lang="fr-BE" sz="1200" dirty="0" smtClean="0"/>
              <a:t>Travaux pour maintenir et remettre en bon état de fonctionnement et d’entretien, même si non imputable</a:t>
            </a:r>
            <a:endParaRPr lang="fr-BE" sz="1200" dirty="0"/>
          </a:p>
        </p:txBody>
      </p:sp>
      <p:sp>
        <p:nvSpPr>
          <p:cNvPr id="21" name="ZoneTexte 20"/>
          <p:cNvSpPr txBox="1"/>
          <p:nvPr/>
        </p:nvSpPr>
        <p:spPr>
          <a:xfrm>
            <a:off x="7000892" y="3214686"/>
            <a:ext cx="1500198" cy="830997"/>
          </a:xfrm>
          <a:prstGeom prst="rect">
            <a:avLst/>
          </a:prstGeom>
          <a:noFill/>
        </p:spPr>
        <p:txBody>
          <a:bodyPr wrap="square" rtlCol="0">
            <a:spAutoFit/>
          </a:bodyPr>
          <a:lstStyle/>
          <a:p>
            <a:pPr algn="just"/>
            <a:r>
              <a:rPr lang="fr-BE" sz="1200" dirty="0" smtClean="0"/>
              <a:t>Entrepreneur libéré au terme du délai de garantie fixé au CSC</a:t>
            </a:r>
            <a:endParaRPr lang="fr-BE" sz="1200" dirty="0"/>
          </a:p>
        </p:txBody>
      </p:sp>
      <p:sp>
        <p:nvSpPr>
          <p:cNvPr id="22" name="ZoneTexte 21"/>
          <p:cNvSpPr txBox="1"/>
          <p:nvPr/>
        </p:nvSpPr>
        <p:spPr>
          <a:xfrm>
            <a:off x="7072330" y="5214950"/>
            <a:ext cx="1428760" cy="646331"/>
          </a:xfrm>
          <a:prstGeom prst="rect">
            <a:avLst/>
          </a:prstGeom>
          <a:noFill/>
        </p:spPr>
        <p:txBody>
          <a:bodyPr wrap="square" rtlCol="0">
            <a:spAutoFit/>
          </a:bodyPr>
          <a:lstStyle/>
          <a:p>
            <a:r>
              <a:rPr lang="fr-BE" sz="1200" dirty="0" smtClean="0"/>
              <a:t>Entrepreneur + architecte libérés après 10 ans</a:t>
            </a:r>
            <a:endParaRPr lang="fr-BE" sz="1200" dirty="0"/>
          </a:p>
        </p:txBody>
      </p:sp>
      <p:sp>
        <p:nvSpPr>
          <p:cNvPr id="23" name="ZoneTexte 22"/>
          <p:cNvSpPr txBox="1"/>
          <p:nvPr/>
        </p:nvSpPr>
        <p:spPr>
          <a:xfrm>
            <a:off x="2500298" y="2928934"/>
            <a:ext cx="4000528" cy="1569660"/>
          </a:xfrm>
          <a:prstGeom prst="rect">
            <a:avLst/>
          </a:prstGeom>
          <a:noFill/>
        </p:spPr>
        <p:txBody>
          <a:bodyPr wrap="square" rtlCol="0">
            <a:spAutoFit/>
          </a:bodyPr>
          <a:lstStyle/>
          <a:p>
            <a:pPr marL="180975" indent="-180975" algn="just">
              <a:buFontTx/>
              <a:buChar char="-"/>
            </a:pPr>
            <a:r>
              <a:rPr lang="fr-BE" sz="1200" dirty="0" smtClean="0"/>
              <a:t>Opposable : entrepreneur</a:t>
            </a:r>
          </a:p>
          <a:p>
            <a:pPr marL="180975" indent="-180975" algn="just">
              <a:buFontTx/>
              <a:buChar char="-"/>
            </a:pPr>
            <a:r>
              <a:rPr lang="fr-BE" sz="1200" dirty="0" smtClean="0"/>
              <a:t>Point de départ : RP (si réserves : </a:t>
            </a:r>
            <a:r>
              <a:rPr lang="fr-BE" sz="1200" dirty="0" err="1" smtClean="0"/>
              <a:t>àp</a:t>
            </a:r>
            <a:r>
              <a:rPr lang="fr-BE" sz="1200" dirty="0" smtClean="0"/>
              <a:t> corrections apportées)</a:t>
            </a:r>
          </a:p>
          <a:p>
            <a:pPr marL="180975" indent="-180975" algn="just">
              <a:buFontTx/>
              <a:buChar char="-"/>
            </a:pPr>
            <a:r>
              <a:rPr lang="fr-BE" sz="1200" dirty="0" smtClean="0"/>
              <a:t>Couverts : vices et malfaçons </a:t>
            </a:r>
            <a:r>
              <a:rPr lang="fr-BE" sz="1200" u="sng" dirty="0" smtClean="0"/>
              <a:t>cachés</a:t>
            </a:r>
            <a:r>
              <a:rPr lang="fr-BE" sz="1200" dirty="0" smtClean="0"/>
              <a:t>, même simples, qui lui sont </a:t>
            </a:r>
            <a:r>
              <a:rPr lang="fr-BE" sz="1200" u="sng" dirty="0" smtClean="0"/>
              <a:t>imputables</a:t>
            </a:r>
          </a:p>
          <a:p>
            <a:pPr marL="180975" indent="-180975" algn="just">
              <a:buFontTx/>
              <a:buChar char="-"/>
            </a:pPr>
            <a:r>
              <a:rPr lang="fr-BE" sz="1200" dirty="0" smtClean="0"/>
              <a:t>Pas d’OP </a:t>
            </a:r>
            <a:r>
              <a:rPr lang="fr-BE" sz="1200" dirty="0" smtClean="0">
                <a:sym typeface="Wingdings" pitchFamily="2" charset="2"/>
              </a:rPr>
              <a:t> dérogation possible quant au contenu  et à la durée</a:t>
            </a:r>
          </a:p>
          <a:p>
            <a:pPr marL="180975" indent="-180975" algn="just">
              <a:buFontTx/>
              <a:buChar char="-"/>
            </a:pPr>
            <a:r>
              <a:rPr lang="fr-BE" sz="1200" dirty="0" smtClean="0">
                <a:sym typeface="Wingdings" pitchFamily="2" charset="2"/>
              </a:rPr>
              <a:t>Durée : 1 an ou disposition contraire</a:t>
            </a:r>
            <a:endParaRPr lang="fr-BE" sz="1200" dirty="0"/>
          </a:p>
        </p:txBody>
      </p:sp>
      <p:sp>
        <p:nvSpPr>
          <p:cNvPr id="25" name="ZoneTexte 24"/>
          <p:cNvSpPr txBox="1"/>
          <p:nvPr/>
        </p:nvSpPr>
        <p:spPr>
          <a:xfrm>
            <a:off x="2500298" y="4786322"/>
            <a:ext cx="4071966" cy="1938992"/>
          </a:xfrm>
          <a:prstGeom prst="rect">
            <a:avLst/>
          </a:prstGeom>
          <a:noFill/>
        </p:spPr>
        <p:txBody>
          <a:bodyPr wrap="square" rtlCol="0">
            <a:spAutoFit/>
          </a:bodyPr>
          <a:lstStyle/>
          <a:p>
            <a:pPr marL="180975" indent="-180975">
              <a:buFontTx/>
              <a:buChar char="-"/>
            </a:pPr>
            <a:r>
              <a:rPr lang="fr-BE" sz="1200" dirty="0" smtClean="0"/>
              <a:t>Opposable : entrepreneur + architecte</a:t>
            </a:r>
          </a:p>
          <a:p>
            <a:pPr marL="180975" indent="-180975">
              <a:buFontTx/>
              <a:buChar char="-"/>
            </a:pPr>
            <a:r>
              <a:rPr lang="fr-BE" sz="1200" dirty="0" smtClean="0"/>
              <a:t> Point de départ : RP (si réserves : </a:t>
            </a:r>
            <a:r>
              <a:rPr lang="fr-BE" sz="1200" dirty="0" err="1" smtClean="0"/>
              <a:t>àp</a:t>
            </a:r>
            <a:r>
              <a:rPr lang="fr-BE" sz="1200" dirty="0" smtClean="0"/>
              <a:t> corrections apportées)</a:t>
            </a:r>
          </a:p>
          <a:p>
            <a:pPr marL="180975" indent="-180975">
              <a:buFontTx/>
              <a:buChar char="-"/>
            </a:pPr>
            <a:r>
              <a:rPr lang="fr-BE" sz="1200" dirty="0" smtClean="0"/>
              <a:t> Couverts : vices et malfaçons, </a:t>
            </a:r>
            <a:r>
              <a:rPr lang="fr-BE" sz="1200" u="sng" dirty="0" smtClean="0"/>
              <a:t>apparents ou cachés</a:t>
            </a:r>
            <a:r>
              <a:rPr lang="fr-BE" sz="1200" dirty="0" smtClean="0"/>
              <a:t>, qui affectent l’édifice ou le gros ouvrage et qui portent atteinte/susceptibles de porter </a:t>
            </a:r>
            <a:r>
              <a:rPr lang="fr-BE" sz="1200" u="sng" dirty="0" smtClean="0"/>
              <a:t>atteinte à sa stabilité/solidité</a:t>
            </a:r>
          </a:p>
          <a:p>
            <a:pPr marL="180975" indent="-180975">
              <a:buFontTx/>
              <a:buChar char="-"/>
            </a:pPr>
            <a:r>
              <a:rPr lang="fr-BE" sz="1200" dirty="0" smtClean="0"/>
              <a:t>D’OP </a:t>
            </a:r>
            <a:r>
              <a:rPr lang="fr-BE" sz="1200" dirty="0" smtClean="0">
                <a:sym typeface="Wingdings" pitchFamily="2" charset="2"/>
              </a:rPr>
              <a:t> dérogation interdite : pas s’exonérer, pas renoncer, pas modifier la durée ni les vices couverts</a:t>
            </a:r>
          </a:p>
          <a:p>
            <a:pPr marL="180975" indent="-180975">
              <a:buFontTx/>
              <a:buChar char="-"/>
            </a:pPr>
            <a:r>
              <a:rPr lang="fr-BE" sz="1200" dirty="0" smtClean="0">
                <a:sym typeface="Wingdings" pitchFamily="2" charset="2"/>
              </a:rPr>
              <a:t> Durée : 10 ans</a:t>
            </a:r>
            <a:endParaRPr lang="fr-BE" sz="1200" dirty="0"/>
          </a:p>
        </p:txBody>
      </p:sp>
      <p:sp>
        <p:nvSpPr>
          <p:cNvPr id="26" name="ZoneTexte 25"/>
          <p:cNvSpPr txBox="1"/>
          <p:nvPr/>
        </p:nvSpPr>
        <p:spPr>
          <a:xfrm>
            <a:off x="357158" y="2428868"/>
            <a:ext cx="1143008" cy="276999"/>
          </a:xfrm>
          <a:prstGeom prst="rect">
            <a:avLst/>
          </a:prstGeom>
          <a:noFill/>
        </p:spPr>
        <p:txBody>
          <a:bodyPr wrap="square" rtlCol="0">
            <a:spAutoFit/>
          </a:bodyPr>
          <a:lstStyle/>
          <a:p>
            <a:r>
              <a:rPr lang="fr-BE" sz="1200" dirty="0" smtClean="0">
                <a:solidFill>
                  <a:srgbClr val="0000FF"/>
                </a:solidFill>
              </a:rPr>
              <a:t>Garantie MP</a:t>
            </a:r>
            <a:endParaRPr lang="fr-BE" sz="1200" dirty="0">
              <a:solidFill>
                <a:srgbClr val="0000FF"/>
              </a:solidFill>
            </a:endParaRPr>
          </a:p>
        </p:txBody>
      </p:sp>
      <p:sp>
        <p:nvSpPr>
          <p:cNvPr id="27" name="ZoneTexte 26"/>
          <p:cNvSpPr txBox="1"/>
          <p:nvPr/>
        </p:nvSpPr>
        <p:spPr>
          <a:xfrm>
            <a:off x="214282" y="4429132"/>
            <a:ext cx="1500198" cy="276999"/>
          </a:xfrm>
          <a:prstGeom prst="rect">
            <a:avLst/>
          </a:prstGeom>
          <a:noFill/>
        </p:spPr>
        <p:txBody>
          <a:bodyPr wrap="square" rtlCol="0">
            <a:spAutoFit/>
          </a:bodyPr>
          <a:lstStyle/>
          <a:p>
            <a:r>
              <a:rPr lang="fr-BE" sz="1200" dirty="0" smtClean="0">
                <a:solidFill>
                  <a:srgbClr val="0000FF"/>
                </a:solidFill>
              </a:rPr>
              <a:t>Garantie décennale</a:t>
            </a:r>
            <a:endParaRPr lang="fr-BE" sz="1200" dirty="0">
              <a:solidFill>
                <a:srgbClr val="0000FF"/>
              </a:solidFill>
            </a:endParaRPr>
          </a:p>
        </p:txBody>
      </p:sp>
      <p:cxnSp>
        <p:nvCxnSpPr>
          <p:cNvPr id="29" name="Connecteur droit 28"/>
          <p:cNvCxnSpPr/>
          <p:nvPr/>
        </p:nvCxnSpPr>
        <p:spPr>
          <a:xfrm>
            <a:off x="142844" y="4714884"/>
            <a:ext cx="2214578" cy="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ZoneTexte 29"/>
          <p:cNvSpPr txBox="1"/>
          <p:nvPr/>
        </p:nvSpPr>
        <p:spPr>
          <a:xfrm>
            <a:off x="785786" y="5214950"/>
            <a:ext cx="642942" cy="276999"/>
          </a:xfrm>
          <a:prstGeom prst="rect">
            <a:avLst/>
          </a:prstGeom>
          <a:noFill/>
        </p:spPr>
        <p:txBody>
          <a:bodyPr wrap="square" rtlCol="0">
            <a:spAutoFit/>
          </a:bodyPr>
          <a:lstStyle/>
          <a:p>
            <a:r>
              <a:rPr lang="fr-BE" sz="1200" dirty="0" smtClean="0"/>
              <a:t>Idem</a:t>
            </a:r>
            <a:endParaRPr lang="fr-BE" sz="1200" dirty="0"/>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1800" dirty="0" smtClean="0"/>
              <a:t>  </a:t>
            </a:r>
            <a:r>
              <a:rPr lang="fr-BE" sz="1800" u="sng" dirty="0" smtClean="0"/>
              <a:t>Principe</a:t>
            </a:r>
          </a:p>
          <a:p>
            <a:pPr marL="357188" indent="-176213" algn="just">
              <a:buClrTx/>
              <a:buNone/>
            </a:pPr>
            <a:endParaRPr lang="fr-BE" sz="400" dirty="0" smtClean="0"/>
          </a:p>
          <a:p>
            <a:pPr marL="357188" indent="-176213" algn="just">
              <a:buClrTx/>
              <a:buNone/>
            </a:pPr>
            <a:r>
              <a:rPr lang="fr-BE" sz="1800" dirty="0" smtClean="0"/>
              <a:t>	Quand les prestations sont terminées, il faut réceptionner le marché.</a:t>
            </a:r>
          </a:p>
          <a:p>
            <a:pPr marL="357188" indent="-176213" algn="just">
              <a:buClrTx/>
              <a:buNone/>
            </a:pPr>
            <a:endParaRPr lang="fr-BE" sz="800" dirty="0" smtClean="0"/>
          </a:p>
          <a:p>
            <a:pPr marL="357188" indent="-176213" algn="just">
              <a:buClrTx/>
              <a:buNone/>
            </a:pPr>
            <a:r>
              <a:rPr lang="fr-BE" sz="1800" dirty="0" smtClean="0"/>
              <a:t>	= constatation par le PA de la conformité des T, F, S aux règles de l’art et aux conditions du marché.</a:t>
            </a:r>
          </a:p>
          <a:p>
            <a:pPr marL="357188" indent="-176213" algn="just">
              <a:buClrTx/>
              <a:buNone/>
            </a:pPr>
            <a:endParaRPr lang="fr-BE" sz="800" dirty="0" smtClean="0"/>
          </a:p>
          <a:p>
            <a:pPr marL="357188" indent="-176213" algn="just">
              <a:buClrTx/>
              <a:buFont typeface="Wingdings" pitchFamily="2" charset="2"/>
              <a:buChar char="q"/>
            </a:pPr>
            <a:r>
              <a:rPr lang="fr-BE" sz="1800" dirty="0" smtClean="0"/>
              <a:t>  </a:t>
            </a:r>
            <a:r>
              <a:rPr lang="fr-BE" sz="1800" u="sng" dirty="0" smtClean="0"/>
              <a:t>Condition</a:t>
            </a:r>
            <a:r>
              <a:rPr lang="fr-BE" sz="1800" dirty="0" smtClean="0"/>
              <a:t> </a:t>
            </a:r>
          </a:p>
          <a:p>
            <a:pPr marL="357188" indent="-176213" algn="just">
              <a:buClrTx/>
              <a:buNone/>
            </a:pPr>
            <a:endParaRPr lang="fr-BE" sz="800" dirty="0" smtClean="0"/>
          </a:p>
          <a:p>
            <a:pPr marL="357188" indent="-176213" algn="just">
              <a:buClrTx/>
              <a:buNone/>
            </a:pPr>
            <a:r>
              <a:rPr lang="fr-BE" sz="1800" dirty="0" smtClean="0"/>
              <a:t>	Les prestations satisfont aux vérifications, réceptions techniques et aux épreuves prescrites </a:t>
            </a:r>
            <a:r>
              <a:rPr lang="fr-BE" sz="1800" dirty="0" smtClean="0">
                <a:sym typeface="Wingdings" pitchFamily="2" charset="2"/>
              </a:rPr>
              <a:t> suppose que ces résultats soient connus donc que l’adjudicataire ait communiqué les documents exigés par le CSC !</a:t>
            </a:r>
          </a:p>
          <a:p>
            <a:pPr marL="357188" indent="-176213" algn="just">
              <a:buClrTx/>
              <a:buNone/>
            </a:pPr>
            <a:endParaRPr lang="fr-BE" sz="400" dirty="0" smtClean="0">
              <a:sym typeface="Wingdings" pitchFamily="2" charset="2"/>
            </a:endParaRPr>
          </a:p>
          <a:p>
            <a:pPr marL="357188" indent="-176213" algn="just">
              <a:buClrTx/>
              <a:buNone/>
            </a:pPr>
            <a:r>
              <a:rPr lang="fr-BE" sz="1800" dirty="0" smtClean="0">
                <a:sym typeface="Wingdings" pitchFamily="2" charset="2"/>
              </a:rPr>
              <a:t>	Ex : rapport d’un SECT, contrôle par le FD,..</a:t>
            </a:r>
          </a:p>
          <a:p>
            <a:pPr marL="357188" indent="-176213" algn="just">
              <a:buClrTx/>
              <a:buNone/>
            </a:pPr>
            <a:endParaRPr lang="fr-BE" sz="1000" dirty="0" smtClean="0">
              <a:sym typeface="Wingdings" pitchFamily="2" charset="2"/>
            </a:endParaRPr>
          </a:p>
          <a:p>
            <a:pPr marL="357188" indent="-176213" algn="just">
              <a:buClrTx/>
              <a:buFont typeface="Wingdings" pitchFamily="2" charset="2"/>
              <a:buChar char="q"/>
            </a:pPr>
            <a:r>
              <a:rPr lang="fr-BE" sz="1800" dirty="0" smtClean="0">
                <a:sym typeface="Wingdings" pitchFamily="2" charset="2"/>
              </a:rPr>
              <a:t>  </a:t>
            </a:r>
            <a:r>
              <a:rPr lang="fr-BE" sz="1800" u="sng" dirty="0" smtClean="0">
                <a:sym typeface="Wingdings" pitchFamily="2" charset="2"/>
              </a:rPr>
              <a:t>Mécanisme</a:t>
            </a:r>
            <a:r>
              <a:rPr lang="fr-BE" sz="1800" dirty="0" smtClean="0">
                <a:sym typeface="Wingdings" pitchFamily="2" charset="2"/>
              </a:rPr>
              <a:t> : différent selon T, F, S</a:t>
            </a:r>
          </a:p>
          <a:p>
            <a:pPr marL="357188" indent="-176213" algn="just">
              <a:buClrTx/>
              <a:buNone/>
            </a:pPr>
            <a:endParaRPr lang="fr-BE" sz="1800" dirty="0" smtClean="0">
              <a:sym typeface="Wingdings" pitchFamily="2" charset="2"/>
            </a:endParaRPr>
          </a:p>
          <a:p>
            <a:pPr marL="357188" indent="-176213" algn="just">
              <a:buClrTx/>
              <a:buNone/>
            </a:pPr>
            <a:endParaRPr lang="fr-BE" sz="1800" dirty="0" smtClean="0"/>
          </a:p>
          <a:p>
            <a:pPr marL="357188" indent="-17621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  Réception provisoire, garantie, réception définitive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1800" dirty="0" smtClean="0"/>
              <a:t>  </a:t>
            </a:r>
            <a:r>
              <a:rPr lang="fr-BE" sz="2000" u="sng" dirty="0" smtClean="0"/>
              <a:t>Réception provisoire</a:t>
            </a:r>
          </a:p>
          <a:p>
            <a:pPr marL="357188" indent="-176213" algn="just">
              <a:buClrTx/>
              <a:buNone/>
            </a:pPr>
            <a:endParaRPr lang="fr-BE" sz="800" u="sng" dirty="0" smtClean="0"/>
          </a:p>
          <a:p>
            <a:pPr marL="357188" indent="-176213" algn="just">
              <a:buClrTx/>
              <a:buFont typeface="Wingdings" pitchFamily="2" charset="2"/>
              <a:buChar char="v"/>
            </a:pPr>
            <a:r>
              <a:rPr lang="fr-BE" sz="1800" dirty="0" smtClean="0"/>
              <a:t>  </a:t>
            </a:r>
            <a:r>
              <a:rPr lang="fr-BE" sz="1800" u="sng" dirty="0" smtClean="0"/>
              <a:t>Définition</a:t>
            </a:r>
          </a:p>
          <a:p>
            <a:pPr marL="357188" indent="-176213" algn="just">
              <a:buClrTx/>
              <a:buNone/>
            </a:pPr>
            <a:endParaRPr lang="fr-BE" sz="400" dirty="0" smtClean="0"/>
          </a:p>
          <a:p>
            <a:pPr marL="357188" indent="-176213" algn="just">
              <a:buClrTx/>
              <a:buNone/>
            </a:pPr>
            <a:r>
              <a:rPr lang="fr-BE" sz="1800" dirty="0" smtClean="0"/>
              <a:t>	= Acte juridique par lequel le PA approuve les travaux.</a:t>
            </a:r>
          </a:p>
          <a:p>
            <a:pPr marL="357188" indent="-176213" algn="just">
              <a:buClrTx/>
              <a:buNone/>
            </a:pPr>
            <a:endParaRPr lang="fr-BE" sz="800" dirty="0" smtClean="0">
              <a:sym typeface="Wingdings" pitchFamily="2" charset="2"/>
            </a:endParaRPr>
          </a:p>
          <a:p>
            <a:pPr marL="357188" indent="-176213" algn="just">
              <a:buClrTx/>
              <a:buNone/>
            </a:pPr>
            <a:r>
              <a:rPr lang="fr-BE" sz="1800" dirty="0" smtClean="0">
                <a:sym typeface="Wingdings" pitchFamily="2" charset="2"/>
              </a:rPr>
              <a:t>	Objet : constater l’achèvement des travaux + vérifier que les travaux ont été exécutés en conformité avec le CSC  travail approuvé provisoirement, pour autant qu’il n’empire pas pendant le délai de garantie.</a:t>
            </a:r>
          </a:p>
          <a:p>
            <a:pPr marL="357188" indent="-176213" algn="just">
              <a:buClrTx/>
              <a:buNone/>
            </a:pPr>
            <a:endParaRPr lang="fr-BE" sz="1000" dirty="0" smtClean="0">
              <a:sym typeface="Wingdings" pitchFamily="2" charset="2"/>
            </a:endParaRPr>
          </a:p>
          <a:p>
            <a:pPr marL="357188" indent="-176213" algn="just">
              <a:buClrTx/>
              <a:buFont typeface="Wingdings" pitchFamily="2" charset="2"/>
              <a:buChar char="v"/>
            </a:pPr>
            <a:r>
              <a:rPr lang="fr-BE" sz="1800" dirty="0" smtClean="0">
                <a:sym typeface="Wingdings" pitchFamily="2" charset="2"/>
              </a:rPr>
              <a:t>  </a:t>
            </a:r>
            <a:r>
              <a:rPr lang="fr-BE" sz="1800" u="sng" dirty="0" smtClean="0">
                <a:sym typeface="Wingdings" pitchFamily="2" charset="2"/>
              </a:rPr>
              <a:t>Effets juridiques</a:t>
            </a:r>
          </a:p>
          <a:p>
            <a:pPr marL="357188" indent="-176213" algn="just">
              <a:buClrTx/>
              <a:buNone/>
            </a:pPr>
            <a:endParaRPr lang="fr-BE" sz="800" u="sng" dirty="0" smtClean="0">
              <a:sym typeface="Wingdings" pitchFamily="2" charset="2"/>
            </a:endParaRPr>
          </a:p>
          <a:p>
            <a:pPr marL="709613" indent="-176213" algn="just">
              <a:buClrTx/>
              <a:buFontTx/>
              <a:buChar char="-"/>
            </a:pPr>
            <a:r>
              <a:rPr lang="fr-BE" sz="1800" dirty="0" smtClean="0"/>
              <a:t>Exonère l’adjudicataire des vices apparents</a:t>
            </a:r>
          </a:p>
          <a:p>
            <a:pPr marL="709613" indent="-176213" algn="just">
              <a:buClrTx/>
              <a:buFontTx/>
              <a:buChar char="-"/>
            </a:pPr>
            <a:r>
              <a:rPr lang="fr-BE" sz="1800" dirty="0" smtClean="0"/>
              <a:t>Fait courir le délai de garantie MP + garantie décennale</a:t>
            </a:r>
          </a:p>
          <a:p>
            <a:pPr marL="709613" indent="-176213" algn="just">
              <a:buClrTx/>
              <a:buFontTx/>
              <a:buChar char="-"/>
            </a:pPr>
            <a:r>
              <a:rPr lang="fr-BE" sz="1800" dirty="0" smtClean="0"/>
              <a:t>Permet la prise de possession de l’ouvrage</a:t>
            </a:r>
          </a:p>
          <a:p>
            <a:pPr marL="357188" indent="-17621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7.1.  Marchés de travaux</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v"/>
            </a:pPr>
            <a:r>
              <a:rPr lang="fr-BE" sz="1800" dirty="0" smtClean="0"/>
              <a:t>  </a:t>
            </a:r>
            <a:r>
              <a:rPr lang="fr-BE" sz="1800" u="sng" dirty="0" smtClean="0"/>
              <a:t>Formalités</a:t>
            </a:r>
          </a:p>
          <a:p>
            <a:pPr marL="357188" indent="-176213" algn="just">
              <a:buClrTx/>
              <a:buNone/>
            </a:pPr>
            <a:endParaRPr lang="fr-BE" sz="800" u="sng" dirty="0" smtClean="0"/>
          </a:p>
          <a:p>
            <a:pPr marL="357188" indent="-176213" algn="just">
              <a:buClrTx/>
              <a:buFontTx/>
              <a:buChar char="-"/>
            </a:pPr>
            <a:r>
              <a:rPr lang="fr-BE" sz="1800" dirty="0" smtClean="0"/>
              <a:t>Délai : PV de RP dans les 15 j. de la date de fin des travaux (si ouvrage terminé à la date prévue) / de la demande de l’entrepreneur de procéder à la RP (si ouvrage terminé avant ou après date prévue).</a:t>
            </a:r>
          </a:p>
          <a:p>
            <a:pPr marL="357188" indent="-176213" algn="just">
              <a:buClrTx/>
              <a:buNone/>
            </a:pPr>
            <a:endParaRPr lang="fr-BE" sz="800" dirty="0" smtClean="0"/>
          </a:p>
          <a:p>
            <a:pPr marL="357188" indent="-176213" algn="just">
              <a:buClrTx/>
              <a:buFontTx/>
              <a:buChar char="-"/>
            </a:pPr>
            <a:r>
              <a:rPr lang="fr-BE" sz="1800" dirty="0" smtClean="0"/>
              <a:t>Conditions : </a:t>
            </a:r>
          </a:p>
          <a:p>
            <a:pPr marL="357188" indent="-176213" algn="just">
              <a:buClrTx/>
              <a:buNone/>
            </a:pPr>
            <a:endParaRPr lang="fr-BE" sz="400" dirty="0" smtClean="0"/>
          </a:p>
          <a:p>
            <a:pPr marL="628650" indent="-180975" algn="just">
              <a:buClrTx/>
              <a:buFontTx/>
              <a:buChar char="-"/>
            </a:pPr>
            <a:r>
              <a:rPr lang="fr-BE" sz="1800" dirty="0" smtClean="0"/>
              <a:t>Tous les documents exigés ont été remis au PA = moyen de pression !</a:t>
            </a:r>
          </a:p>
          <a:p>
            <a:pPr marL="628650" indent="-180975" algn="just">
              <a:buClrTx/>
              <a:buFontTx/>
              <a:buChar char="-"/>
            </a:pPr>
            <a:r>
              <a:rPr lang="fr-BE" sz="1800" dirty="0" smtClean="0"/>
              <a:t>Entrepreneur dûment convoqué par recommandé min 7 j. avant.</a:t>
            </a:r>
          </a:p>
          <a:p>
            <a:pPr marL="628650" indent="-180975" algn="just">
              <a:buClrTx/>
              <a:buNone/>
            </a:pPr>
            <a:endParaRPr lang="fr-BE" sz="1800" dirty="0" smtClean="0"/>
          </a:p>
          <a:p>
            <a:pPr marL="361950" indent="-180975" algn="just">
              <a:buClrTx/>
              <a:buFont typeface="Wingdings" pitchFamily="2" charset="2"/>
              <a:buChar char="v"/>
            </a:pPr>
            <a:r>
              <a:rPr lang="fr-BE" sz="1800" dirty="0" smtClean="0"/>
              <a:t>  </a:t>
            </a:r>
            <a:r>
              <a:rPr lang="fr-BE" sz="1800" u="sng" dirty="0" smtClean="0"/>
              <a:t>Quid en cas de remarques</a:t>
            </a:r>
          </a:p>
          <a:p>
            <a:pPr marL="361950" indent="-180975" algn="just">
              <a:buClrTx/>
              <a:buNone/>
            </a:pPr>
            <a:endParaRPr lang="fr-BE" sz="400" u="sng" dirty="0" smtClean="0"/>
          </a:p>
          <a:p>
            <a:pPr marL="361950" indent="-180975" algn="just">
              <a:buClrTx/>
              <a:buFontTx/>
              <a:buChar char="-"/>
            </a:pPr>
            <a:r>
              <a:rPr lang="fr-BE" sz="1800" dirty="0" smtClean="0"/>
              <a:t>Si remarques mineures : RP avec réserves</a:t>
            </a:r>
          </a:p>
          <a:p>
            <a:pPr marL="361950" indent="-180975" algn="just">
              <a:buClrTx/>
              <a:buFontTx/>
              <a:buChar char="-"/>
            </a:pPr>
            <a:r>
              <a:rPr lang="fr-BE" sz="1800" dirty="0" smtClean="0"/>
              <a:t>Si remarques majeures : refuser la RP</a:t>
            </a:r>
          </a:p>
          <a:p>
            <a:pPr marL="628650" indent="-180975"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7.1.  Marchés de travaux</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2000" dirty="0" smtClean="0"/>
              <a:t>  </a:t>
            </a:r>
            <a:r>
              <a:rPr lang="fr-BE" sz="2000" u="sng" dirty="0" smtClean="0"/>
              <a:t>Délai de garantie</a:t>
            </a:r>
          </a:p>
          <a:p>
            <a:pPr marL="357188" indent="-176213" algn="just">
              <a:buClrTx/>
              <a:buNone/>
            </a:pPr>
            <a:endParaRPr lang="fr-BE" sz="800" u="sng" dirty="0" smtClean="0"/>
          </a:p>
          <a:p>
            <a:pPr marL="538163" indent="-357188" algn="just">
              <a:buClrTx/>
              <a:buFont typeface="Wingdings" pitchFamily="2" charset="2"/>
              <a:buChar char="v"/>
            </a:pPr>
            <a:r>
              <a:rPr lang="fr-BE" sz="1800" u="sng" dirty="0" smtClean="0"/>
              <a:t>Définition</a:t>
            </a:r>
            <a:r>
              <a:rPr lang="fr-BE" sz="1800" dirty="0" smtClean="0"/>
              <a:t> : délai entre la RP et la RD qui a pour but de laisser aux malfaçons le temps d’apparaitre. </a:t>
            </a:r>
          </a:p>
          <a:p>
            <a:pPr marL="361950" indent="0" algn="just">
              <a:buClrTx/>
              <a:buNone/>
            </a:pPr>
            <a:endParaRPr lang="fr-BE" sz="1800" dirty="0" smtClean="0"/>
          </a:p>
          <a:p>
            <a:pPr marL="542925" indent="-361950" algn="just">
              <a:buClrTx/>
              <a:buFont typeface="Wingdings" pitchFamily="2" charset="2"/>
              <a:buChar char="v"/>
            </a:pPr>
            <a:r>
              <a:rPr lang="fr-BE" sz="1800" u="sng" dirty="0" smtClean="0"/>
              <a:t>Obligations de l’entrepreneur </a:t>
            </a:r>
            <a:r>
              <a:rPr lang="fr-BE" sz="1800" dirty="0" smtClean="0"/>
              <a:t>: tous les travaux nécessaires pour remettre et maintenir en bon état l’ouvrage SF les dommages dont les causes ne lui sont pas imputables.</a:t>
            </a:r>
          </a:p>
          <a:p>
            <a:pPr marL="542925" indent="-361950" algn="just">
              <a:buClrTx/>
              <a:buNone/>
            </a:pPr>
            <a:endParaRPr lang="fr-BE" sz="1800" dirty="0" smtClean="0"/>
          </a:p>
          <a:p>
            <a:pPr marL="542925" indent="-361950" algn="just">
              <a:buClrTx/>
              <a:buFont typeface="Wingdings" pitchFamily="2" charset="2"/>
              <a:buChar char="v"/>
            </a:pPr>
            <a:r>
              <a:rPr lang="fr-BE" sz="1800" u="sng" dirty="0" smtClean="0"/>
              <a:t>Durée</a:t>
            </a:r>
            <a:r>
              <a:rPr lang="fr-BE" sz="1800" dirty="0" smtClean="0"/>
              <a:t> : 1 an SF dispositions contraire dans le CSC.</a:t>
            </a:r>
          </a:p>
          <a:p>
            <a:pPr marL="542925" indent="-361950" algn="just">
              <a:buClrTx/>
              <a:buNone/>
            </a:pPr>
            <a:endParaRPr lang="fr-BE" sz="1800" dirty="0" smtClean="0"/>
          </a:p>
          <a:p>
            <a:pPr marL="542925" indent="-361950" algn="just">
              <a:buClrTx/>
              <a:buFont typeface="Wingdings" pitchFamily="2" charset="2"/>
              <a:buChar char="v"/>
            </a:pPr>
            <a:r>
              <a:rPr lang="fr-BE" sz="1800" u="sng" dirty="0" smtClean="0"/>
              <a:t>≠ Garantie décennale</a:t>
            </a:r>
            <a:r>
              <a:rPr lang="fr-BE" sz="1800" dirty="0" smtClean="0"/>
              <a:t> : cf. infra.</a:t>
            </a:r>
          </a:p>
          <a:p>
            <a:pPr marL="180975" indent="0"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7.1.  Marchés de travaux</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322848"/>
          </a:xfrm>
        </p:spPr>
        <p:txBody>
          <a:bodyPr>
            <a:normAutofit fontScale="92500"/>
          </a:bodyPr>
          <a:lstStyle/>
          <a:p>
            <a:pPr marL="357188" indent="-176213" algn="just">
              <a:buClrTx/>
              <a:buFont typeface="Wingdings" pitchFamily="2" charset="2"/>
              <a:buChar char="q"/>
            </a:pPr>
            <a:r>
              <a:rPr lang="fr-BE" sz="2000" dirty="0" smtClean="0"/>
              <a:t>  </a:t>
            </a:r>
            <a:r>
              <a:rPr lang="fr-BE" sz="2000" u="sng" dirty="0" smtClean="0"/>
              <a:t>Réception définitive</a:t>
            </a:r>
          </a:p>
          <a:p>
            <a:pPr marL="357188" indent="-176213" algn="just">
              <a:buClrTx/>
              <a:buNone/>
            </a:pPr>
            <a:endParaRPr lang="fr-BE" sz="800" u="sng" dirty="0" smtClean="0"/>
          </a:p>
          <a:p>
            <a:pPr marL="538163" indent="-357188" algn="just">
              <a:buClrTx/>
              <a:buFont typeface="Wingdings" pitchFamily="2" charset="2"/>
              <a:buChar char="v"/>
            </a:pPr>
            <a:r>
              <a:rPr lang="fr-BE" sz="1800" u="sng" dirty="0" smtClean="0"/>
              <a:t>Définition</a:t>
            </a:r>
            <a:r>
              <a:rPr lang="fr-BE" sz="1800" dirty="0" smtClean="0"/>
              <a:t> : acte juridique par lequel le PA approuve définitivement les travaux et clôt le marché.</a:t>
            </a:r>
          </a:p>
          <a:p>
            <a:pPr marL="538163" indent="-357188" algn="just">
              <a:buClrTx/>
              <a:buNone/>
            </a:pPr>
            <a:endParaRPr lang="fr-BE" sz="1000" dirty="0" smtClean="0"/>
          </a:p>
          <a:p>
            <a:pPr marL="538163" indent="-357188" algn="just">
              <a:buClrTx/>
              <a:buFont typeface="Wingdings" pitchFamily="2" charset="2"/>
              <a:buChar char="v"/>
            </a:pPr>
            <a:r>
              <a:rPr lang="fr-BE" sz="1800" u="sng" dirty="0" smtClean="0"/>
              <a:t>Formalités</a:t>
            </a:r>
            <a:r>
              <a:rPr lang="fr-BE" sz="1800" dirty="0" smtClean="0"/>
              <a:t> :</a:t>
            </a:r>
          </a:p>
          <a:p>
            <a:pPr marL="538163" indent="-357188" algn="just">
              <a:buClrTx/>
              <a:buNone/>
            </a:pPr>
            <a:endParaRPr lang="fr-BE" sz="400" dirty="0" smtClean="0"/>
          </a:p>
          <a:p>
            <a:pPr marL="538163" indent="-176213" algn="just">
              <a:buClrTx/>
              <a:buFontTx/>
              <a:buChar char="-"/>
            </a:pPr>
            <a:r>
              <a:rPr lang="fr-BE" sz="1800" dirty="0" smtClean="0"/>
              <a:t>Dans les 15 j. précédant l’expiration du délai de garantie</a:t>
            </a:r>
          </a:p>
          <a:p>
            <a:pPr marL="538163" indent="-176213" algn="just">
              <a:buClrTx/>
              <a:buFontTx/>
              <a:buChar char="-"/>
            </a:pPr>
            <a:r>
              <a:rPr lang="fr-BE" sz="1800" dirty="0" smtClean="0"/>
              <a:t>Demande introduite par l’entrepreneur par recommandé</a:t>
            </a:r>
          </a:p>
          <a:p>
            <a:pPr marL="538163" indent="-176213" algn="just">
              <a:buClrTx/>
              <a:buFontTx/>
              <a:buChar char="-"/>
            </a:pPr>
            <a:r>
              <a:rPr lang="fr-BE" sz="1800" dirty="0" smtClean="0"/>
              <a:t>Entrepreneur présent ou dûment convoqué par recommandé min 7 j. avant</a:t>
            </a:r>
          </a:p>
          <a:p>
            <a:pPr marL="538163" indent="-176213" algn="just">
              <a:buClrTx/>
              <a:buNone/>
            </a:pPr>
            <a:endParaRPr lang="fr-BE" sz="1000" dirty="0" smtClean="0"/>
          </a:p>
          <a:p>
            <a:pPr marL="442913" indent="-261938" algn="just">
              <a:buClrTx/>
              <a:buFont typeface="Wingdings" pitchFamily="2" charset="2"/>
              <a:buChar char="v"/>
            </a:pPr>
            <a:r>
              <a:rPr lang="fr-BE" sz="1800" dirty="0" smtClean="0"/>
              <a:t>  </a:t>
            </a:r>
            <a:r>
              <a:rPr lang="fr-BE" sz="1800" u="sng" dirty="0" smtClean="0"/>
              <a:t>Quid si RD oubliée/tardive</a:t>
            </a:r>
          </a:p>
          <a:p>
            <a:pPr marL="442913" indent="-261938" algn="just">
              <a:buClrTx/>
              <a:buNone/>
            </a:pPr>
            <a:endParaRPr lang="fr-BE" sz="400" u="sng" dirty="0" smtClean="0"/>
          </a:p>
          <a:p>
            <a:pPr marL="542925" indent="-95250" algn="just">
              <a:buClrTx/>
              <a:buNone/>
            </a:pPr>
            <a:r>
              <a:rPr lang="fr-BE" sz="1800" dirty="0" smtClean="0"/>
              <a:t>  Existence d’une réception ≠ prise d’effet : RD prend effet le jour où les travaux sont matériellement en état d’être réceptionnés </a:t>
            </a:r>
          </a:p>
          <a:p>
            <a:pPr marL="628650" indent="-95250" algn="just">
              <a:buClrTx/>
              <a:buNone/>
            </a:pPr>
            <a:r>
              <a:rPr lang="fr-BE" sz="1800" dirty="0" smtClean="0">
                <a:sym typeface="Wingdings" pitchFamily="2" charset="2"/>
              </a:rPr>
              <a:t> ouvrage présumé réceptionné définitivement à l’échéance du délai de garantie/à la date  indiquée dans le courrier d’invitation à procéder à la RD.</a:t>
            </a: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7.1.  Marchés de travaux</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357298"/>
            <a:ext cx="8229600" cy="571504"/>
          </a:xfrm>
          <a:solidFill>
            <a:schemeClr val="accent2">
              <a:lumMod val="20000"/>
              <a:lumOff val="80000"/>
            </a:schemeClr>
          </a:solidFill>
        </p:spPr>
        <p:txBody>
          <a:bodyPr>
            <a:normAutofit fontScale="90000"/>
          </a:bodyPr>
          <a:lstStyle/>
          <a:p>
            <a:pPr algn="ctr"/>
            <a:r>
              <a:rPr lang="fr-BE" sz="3100" dirty="0" smtClean="0">
                <a:solidFill>
                  <a:schemeClr val="tx1"/>
                </a:solidFill>
                <a:latin typeface="+mn-lt"/>
              </a:rPr>
              <a:t/>
            </a:r>
            <a:br>
              <a:rPr lang="fr-BE" sz="3100" dirty="0" smtClean="0">
                <a:solidFill>
                  <a:schemeClr val="tx1"/>
                </a:solidFill>
                <a:latin typeface="+mn-lt"/>
              </a:rPr>
            </a:br>
            <a:r>
              <a:rPr lang="fr-BE" sz="3100" dirty="0" smtClean="0">
                <a:solidFill>
                  <a:schemeClr val="accent4">
                    <a:lumMod val="75000"/>
                  </a:schemeClr>
                </a:solidFill>
                <a:latin typeface="+mn-lt"/>
              </a:rPr>
              <a:t>EXECUTION DU MARCHE</a:t>
            </a:r>
            <a:r>
              <a:rPr lang="fr-BE" dirty="0" smtClean="0">
                <a:solidFill>
                  <a:schemeClr val="accent4">
                    <a:lumMod val="75000"/>
                  </a:schemeClr>
                </a:solidFill>
              </a:rPr>
              <a:t/>
            </a:r>
            <a:br>
              <a:rPr lang="fr-BE" dirty="0" smtClean="0">
                <a:solidFill>
                  <a:schemeClr val="accent4">
                    <a:lumMod val="75000"/>
                  </a:schemeClr>
                </a:solidFill>
              </a:rPr>
            </a:br>
            <a:endParaRPr lang="fr-BE" dirty="0">
              <a:solidFill>
                <a:schemeClr val="accent4">
                  <a:lumMod val="75000"/>
                </a:schemeClr>
              </a:solidFill>
            </a:endParaRPr>
          </a:p>
        </p:txBody>
      </p:sp>
      <p:sp>
        <p:nvSpPr>
          <p:cNvPr id="3" name="Espace réservé du contenu 2"/>
          <p:cNvSpPr>
            <a:spLocks noGrp="1"/>
          </p:cNvSpPr>
          <p:nvPr>
            <p:ph idx="1"/>
          </p:nvPr>
        </p:nvSpPr>
        <p:spPr/>
        <p:txBody>
          <a:bodyPr>
            <a:normAutofit/>
          </a:bodyPr>
          <a:lstStyle/>
          <a:p>
            <a:pPr>
              <a:buNone/>
            </a:pPr>
            <a:r>
              <a:rPr lang="fr-BE" sz="2000" dirty="0" smtClean="0"/>
              <a:t>Exécution régie par : </a:t>
            </a:r>
          </a:p>
          <a:p>
            <a:pPr>
              <a:buNone/>
            </a:pPr>
            <a:endParaRPr lang="fr-BE" sz="2000" dirty="0" smtClean="0"/>
          </a:p>
          <a:p>
            <a:pPr marL="624078" indent="-514350">
              <a:buClrTx/>
              <a:buAutoNum type="arabicParenR"/>
            </a:pPr>
            <a:r>
              <a:rPr lang="fr-BE" sz="2000" dirty="0" smtClean="0"/>
              <a:t>Le CSC</a:t>
            </a:r>
          </a:p>
          <a:p>
            <a:pPr marL="624078" indent="-514350">
              <a:buClrTx/>
              <a:buNone/>
            </a:pPr>
            <a:endParaRPr lang="fr-BE" sz="800" dirty="0" smtClean="0"/>
          </a:p>
          <a:p>
            <a:pPr marL="624078" indent="-514350">
              <a:buClrTx/>
              <a:buAutoNum type="arabicParenR"/>
            </a:pPr>
            <a:r>
              <a:rPr lang="fr-BE" sz="2000" dirty="0" smtClean="0"/>
              <a:t>L’AR du 14 janvier 2013</a:t>
            </a:r>
          </a:p>
          <a:p>
            <a:pPr marL="624078" indent="-514350">
              <a:buClrTx/>
              <a:buNone/>
            </a:pPr>
            <a:endParaRPr lang="fr-BE" sz="800" dirty="0" smtClean="0"/>
          </a:p>
          <a:p>
            <a:pPr marL="915988" lvl="1" indent="-287338">
              <a:buClrTx/>
              <a:buFont typeface="Wingdings" pitchFamily="2" charset="2"/>
              <a:buChar char="§"/>
            </a:pPr>
            <a:r>
              <a:rPr lang="fr-BE" sz="1800" dirty="0" smtClean="0">
                <a:solidFill>
                  <a:schemeClr val="tx1"/>
                </a:solidFill>
              </a:rPr>
              <a:t>Champ d’application :</a:t>
            </a:r>
          </a:p>
          <a:p>
            <a:pPr marL="1163638" lvl="1" indent="-287338">
              <a:buClrTx/>
              <a:buFontTx/>
              <a:buChar char="-"/>
            </a:pPr>
            <a:r>
              <a:rPr lang="fr-BE" sz="1800" dirty="0" smtClean="0">
                <a:solidFill>
                  <a:schemeClr val="tx1"/>
                </a:solidFill>
              </a:rPr>
              <a:t>Estimation &gt; 30.000 € : entièrement applicable</a:t>
            </a:r>
          </a:p>
          <a:p>
            <a:pPr marL="1163638" lvl="1" indent="-287338">
              <a:buClrTx/>
              <a:buFontTx/>
              <a:buChar char="-"/>
            </a:pPr>
            <a:r>
              <a:rPr lang="fr-BE" sz="1800" dirty="0" smtClean="0">
                <a:solidFill>
                  <a:schemeClr val="tx1"/>
                </a:solidFill>
              </a:rPr>
              <a:t>Estimation entre 8.500 € et 30.000 € : partiellement applicable</a:t>
            </a:r>
          </a:p>
          <a:p>
            <a:pPr marL="1163638" lvl="1" indent="-287338">
              <a:buClrTx/>
              <a:buFontTx/>
              <a:buChar char="-"/>
            </a:pPr>
            <a:r>
              <a:rPr lang="fr-BE" sz="1800" dirty="0" smtClean="0">
                <a:solidFill>
                  <a:schemeClr val="tx1"/>
                </a:solidFill>
              </a:rPr>
              <a:t>Estimation &lt; 8.500 € : non applicable</a:t>
            </a:r>
          </a:p>
          <a:p>
            <a:pPr marL="1163638" lvl="1" indent="-287338">
              <a:buClrTx/>
              <a:buFontTx/>
              <a:buChar char="-"/>
            </a:pPr>
            <a:r>
              <a:rPr lang="fr-BE" sz="1800" dirty="0" smtClean="0">
                <a:solidFill>
                  <a:schemeClr val="tx1"/>
                </a:solidFill>
              </a:rPr>
              <a:t>Possibilité de rendre applicables tout ou certains articles</a:t>
            </a:r>
          </a:p>
          <a:p>
            <a:pPr marL="915988" lvl="1" indent="-287338">
              <a:buClrTx/>
              <a:buNone/>
            </a:pPr>
            <a:endParaRPr lang="fr-BE" sz="800" dirty="0" smtClean="0">
              <a:solidFill>
                <a:schemeClr val="tx1"/>
              </a:solidFill>
            </a:endParaRPr>
          </a:p>
          <a:p>
            <a:pPr marL="915988" lvl="1" indent="-287338">
              <a:buClrTx/>
              <a:buFont typeface="Wingdings" pitchFamily="2" charset="2"/>
              <a:buChar char="§"/>
            </a:pPr>
            <a:r>
              <a:rPr lang="fr-BE" sz="1800" dirty="0" smtClean="0">
                <a:solidFill>
                  <a:schemeClr val="tx1"/>
                </a:solidFill>
              </a:rPr>
              <a:t>Structure : dispositions communes et propres aux T, F, S</a:t>
            </a:r>
          </a:p>
          <a:p>
            <a:pPr marL="624078" indent="-514350">
              <a:buNone/>
            </a:pPr>
            <a:endParaRPr lang="fr-BE" sz="2000" dirty="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1903691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2000" dirty="0" smtClean="0"/>
              <a:t>  </a:t>
            </a:r>
            <a:r>
              <a:rPr lang="fr-BE" sz="2000" u="sng" dirty="0" smtClean="0"/>
              <a:t>Livraison</a:t>
            </a:r>
          </a:p>
          <a:p>
            <a:pPr marL="357188" indent="-176213" algn="just">
              <a:buClrTx/>
              <a:buNone/>
            </a:pPr>
            <a:endParaRPr lang="fr-BE" sz="800" u="sng" dirty="0" smtClean="0"/>
          </a:p>
          <a:p>
            <a:pPr marL="357188" indent="4763" algn="just">
              <a:buClrTx/>
              <a:buNone/>
            </a:pPr>
            <a:r>
              <a:rPr lang="fr-BE" sz="1800" dirty="0" smtClean="0"/>
              <a:t>Exiger la remise d’un bordereau/facture au plus tard le jour de livraison (produits, quantités, n° du CSC).</a:t>
            </a:r>
          </a:p>
          <a:p>
            <a:pPr marL="357188" indent="4763" algn="just">
              <a:buClrTx/>
              <a:buNone/>
            </a:pPr>
            <a:endParaRPr lang="fr-BE" sz="1800" dirty="0" smtClean="0"/>
          </a:p>
          <a:p>
            <a:pPr marL="538163" indent="-357188" algn="just">
              <a:buClrTx/>
              <a:buFont typeface="Wingdings" pitchFamily="2" charset="2"/>
              <a:buChar char="q"/>
            </a:pPr>
            <a:r>
              <a:rPr lang="fr-BE" sz="2000" u="sng" dirty="0" smtClean="0"/>
              <a:t>Réception provisoire</a:t>
            </a:r>
          </a:p>
          <a:p>
            <a:pPr marL="538163" indent="-357188" algn="just">
              <a:buClrTx/>
              <a:buNone/>
            </a:pPr>
            <a:endParaRPr lang="fr-BE" sz="800" u="sng" dirty="0" smtClean="0"/>
          </a:p>
          <a:p>
            <a:pPr marL="357188" indent="4763" algn="just">
              <a:buClrTx/>
              <a:buNone/>
            </a:pPr>
            <a:r>
              <a:rPr lang="fr-BE" sz="1800" dirty="0" smtClean="0"/>
              <a:t>Dans les 30 j. de la livraison, rédaction d’un PV de RP, pour autant que le PA soit en possession de la facture/bordereau.</a:t>
            </a:r>
          </a:p>
          <a:p>
            <a:pPr marL="538163" indent="-357188" algn="just">
              <a:buClrTx/>
              <a:buNone/>
            </a:pPr>
            <a:endParaRPr lang="fr-BE" sz="800" dirty="0" smtClean="0"/>
          </a:p>
          <a:p>
            <a:pPr marL="357188" indent="4763" algn="just">
              <a:buClrTx/>
              <a:buNone/>
            </a:pPr>
            <a:r>
              <a:rPr lang="fr-BE" sz="1800" dirty="0" smtClean="0"/>
              <a:t>Jusqu’à la RP, fournisseur responsable de ses fournitures SF pertes/avaries survenant dans les dépôts du destinataire et résultant de faits du PA/circonstances imprévisibles.</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7.2.  Marchés de fournitures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2000" dirty="0" smtClean="0"/>
              <a:t>  </a:t>
            </a:r>
            <a:r>
              <a:rPr lang="fr-BE" sz="2000" u="sng" dirty="0" smtClean="0"/>
              <a:t>Délai de garantie</a:t>
            </a:r>
          </a:p>
          <a:p>
            <a:pPr marL="357188" indent="-176213" algn="just">
              <a:buClrTx/>
              <a:buNone/>
            </a:pPr>
            <a:endParaRPr lang="fr-BE" sz="800" u="sng" dirty="0" smtClean="0"/>
          </a:p>
          <a:p>
            <a:pPr marL="357188" indent="4763" algn="just">
              <a:buClrTx/>
              <a:buNone/>
            </a:pPr>
            <a:r>
              <a:rPr lang="fr-BE" sz="1800" dirty="0" smtClean="0"/>
              <a:t>1 an ou disposition contraire dans le CSC.</a:t>
            </a:r>
          </a:p>
          <a:p>
            <a:pPr marL="357188" indent="4763" algn="just">
              <a:buClrTx/>
              <a:buNone/>
            </a:pPr>
            <a:endParaRPr lang="fr-BE" sz="1800" dirty="0" smtClean="0"/>
          </a:p>
          <a:p>
            <a:pPr marL="538163" indent="-357188" algn="just">
              <a:buClrTx/>
              <a:buFont typeface="Wingdings" pitchFamily="2" charset="2"/>
              <a:buChar char="q"/>
            </a:pPr>
            <a:r>
              <a:rPr lang="fr-BE" sz="2000" u="sng" dirty="0" smtClean="0"/>
              <a:t>Réception définitive</a:t>
            </a:r>
          </a:p>
          <a:p>
            <a:pPr marL="538163" indent="-357188" algn="just">
              <a:buClrTx/>
              <a:buNone/>
            </a:pPr>
            <a:endParaRPr lang="fr-BE" sz="800" u="sng" dirty="0" smtClean="0"/>
          </a:p>
          <a:p>
            <a:pPr marL="357188" indent="4763" algn="just">
              <a:buClrTx/>
              <a:buNone/>
            </a:pPr>
            <a:r>
              <a:rPr lang="fr-BE" sz="1800" dirty="0" smtClean="0"/>
              <a:t>A l’expiration du délai de garantie.</a:t>
            </a:r>
          </a:p>
          <a:p>
            <a:pPr marL="357188" indent="4763" algn="just">
              <a:buClrTx/>
              <a:buNone/>
            </a:pPr>
            <a:endParaRPr lang="fr-BE" sz="800" dirty="0" smtClean="0"/>
          </a:p>
          <a:p>
            <a:pPr marL="357188" indent="4763" algn="just">
              <a:buClrTx/>
              <a:buNone/>
            </a:pPr>
            <a:r>
              <a:rPr lang="fr-BE" sz="1800" dirty="0" smtClean="0"/>
              <a:t>Implicite si pas de réclamation pendant le délai de garantie.</a:t>
            </a:r>
          </a:p>
          <a:p>
            <a:pPr marL="357188" indent="4763" algn="just">
              <a:buClrTx/>
              <a:buNone/>
            </a:pPr>
            <a:endParaRPr lang="fr-BE" sz="800" dirty="0" smtClean="0"/>
          </a:p>
          <a:p>
            <a:pPr marL="357188" indent="4763" algn="just">
              <a:buClrTx/>
              <a:buNone/>
            </a:pPr>
            <a:r>
              <a:rPr lang="fr-BE" sz="1800" dirty="0" smtClean="0"/>
              <a:t>Si réclamation, PV de RD dans les 15 j. précédant l’expiration du délai.</a:t>
            </a:r>
          </a:p>
          <a:p>
            <a:pPr marL="538163" indent="-357188" algn="just">
              <a:buClrTx/>
              <a:buNone/>
            </a:pPr>
            <a:endParaRPr lang="fr-BE" sz="800" u="sng"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7.2.  Marchés de fournitures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None/>
            </a:pPr>
            <a:endParaRPr lang="fr-BE" sz="800" u="sng" dirty="0" smtClean="0"/>
          </a:p>
          <a:p>
            <a:pPr marL="176213" indent="4763" algn="just">
              <a:buClrTx/>
              <a:buNone/>
            </a:pPr>
            <a:r>
              <a:rPr lang="fr-BE" sz="2000" dirty="0" smtClean="0"/>
              <a:t>Délai de vérification des services dans les 30 j. de la fin des services/demande du prestataire par recommandé pour procéder à la réception du marché.</a:t>
            </a:r>
          </a:p>
          <a:p>
            <a:pPr marL="176213" indent="4763" algn="just">
              <a:buClrTx/>
              <a:buNone/>
            </a:pPr>
            <a:endParaRPr lang="fr-BE" sz="2000" dirty="0" smtClean="0"/>
          </a:p>
          <a:p>
            <a:pPr marL="176213" indent="4763" algn="just">
              <a:buClrTx/>
              <a:buNone/>
            </a:pPr>
            <a:r>
              <a:rPr lang="fr-BE" sz="2000" dirty="0" smtClean="0"/>
              <a:t>Condition : pour autant que le PA soit en possession de la liste des services prestés/facture + autres documents éventuellement exigés.</a:t>
            </a:r>
          </a:p>
          <a:p>
            <a:pPr marL="176213" indent="4763" algn="just">
              <a:buClrTx/>
              <a:buNone/>
            </a:pPr>
            <a:endParaRPr lang="fr-BE" sz="2000" dirty="0" smtClean="0"/>
          </a:p>
          <a:p>
            <a:pPr marL="176213" indent="4763" algn="just">
              <a:buClrTx/>
              <a:buNone/>
            </a:pPr>
            <a:r>
              <a:rPr lang="fr-BE" sz="2000" dirty="0" smtClean="0"/>
              <a:t>En principe, une seule réception qui est définitive.</a:t>
            </a:r>
          </a:p>
          <a:p>
            <a:pPr marL="176213" indent="4763" algn="just">
              <a:buClrTx/>
              <a:buNone/>
            </a:pPr>
            <a:endParaRPr lang="fr-BE" sz="1800" dirty="0" smtClean="0"/>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7.3.  Marchés de services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179972"/>
          </a:xfrm>
        </p:spPr>
        <p:txBody>
          <a:bodyPr>
            <a:normAutofit/>
          </a:bodyPr>
          <a:lstStyle/>
          <a:p>
            <a:pPr marL="357188" indent="-176213" algn="just">
              <a:buClrTx/>
              <a:buFont typeface="Wingdings" pitchFamily="2" charset="2"/>
              <a:buChar char="q"/>
            </a:pPr>
            <a:r>
              <a:rPr lang="fr-BE" sz="2000" dirty="0" smtClean="0"/>
              <a:t>  </a:t>
            </a:r>
            <a:r>
              <a:rPr lang="fr-BE" sz="2000" u="sng" dirty="0" smtClean="0"/>
              <a:t>Modalités</a:t>
            </a:r>
          </a:p>
          <a:p>
            <a:pPr marL="357188" indent="-176213" algn="just">
              <a:buClrTx/>
              <a:buNone/>
            </a:pPr>
            <a:endParaRPr lang="fr-BE" sz="800" u="sng" dirty="0" smtClean="0"/>
          </a:p>
          <a:p>
            <a:pPr marL="442913" indent="-261938" algn="just">
              <a:buClrTx/>
              <a:buFont typeface="Wingdings" pitchFamily="2" charset="2"/>
              <a:buChar char="v"/>
            </a:pPr>
            <a:r>
              <a:rPr lang="fr-BE" sz="1800" u="sng" dirty="0" smtClean="0"/>
              <a:t>Principe</a:t>
            </a:r>
            <a:r>
              <a:rPr lang="fr-BE" sz="1800" dirty="0" smtClean="0"/>
              <a:t> : paiement unique ou par acomptes au fur et à mesure de l’état d’avancement du marché.</a:t>
            </a:r>
          </a:p>
          <a:p>
            <a:pPr marL="357188" indent="-176213" algn="just">
              <a:buClrTx/>
              <a:buNone/>
            </a:pPr>
            <a:endParaRPr lang="fr-BE" sz="1000" dirty="0" smtClean="0"/>
          </a:p>
          <a:p>
            <a:pPr marL="442913" indent="-261938" algn="just">
              <a:buClrTx/>
              <a:buFont typeface="Wingdings" pitchFamily="2" charset="2"/>
              <a:buChar char="v"/>
            </a:pPr>
            <a:r>
              <a:rPr lang="fr-BE" sz="1800" u="sng" dirty="0" smtClean="0"/>
              <a:t>Acomptes</a:t>
            </a:r>
            <a:r>
              <a:rPr lang="fr-BE" sz="1800" dirty="0" smtClean="0"/>
              <a:t> : paiement d’une partie du marché après service fait et accepté. Prévu et organisé dans le CSC (à défaut, paiement unique).</a:t>
            </a:r>
          </a:p>
          <a:p>
            <a:pPr marL="357188" indent="-176213" algn="just">
              <a:buClrTx/>
              <a:buNone/>
            </a:pPr>
            <a:endParaRPr lang="fr-BE" sz="1000" dirty="0" smtClean="0"/>
          </a:p>
          <a:p>
            <a:pPr marL="357188" indent="-176213" algn="just">
              <a:buClrTx/>
              <a:buFont typeface="Wingdings" pitchFamily="2" charset="2"/>
              <a:buChar char="v"/>
            </a:pPr>
            <a:r>
              <a:rPr lang="fr-BE" sz="1800" dirty="0" smtClean="0"/>
              <a:t>  </a:t>
            </a:r>
            <a:r>
              <a:rPr lang="fr-BE" sz="1800" u="sng" dirty="0" smtClean="0"/>
              <a:t>Avances </a:t>
            </a:r>
            <a:r>
              <a:rPr lang="fr-BE" sz="1800" dirty="0" smtClean="0"/>
              <a:t>: paiement d’une partie du marché avant service fait et accepté </a:t>
            </a:r>
          </a:p>
          <a:p>
            <a:pPr marL="357188" indent="-176213" algn="just">
              <a:buClrTx/>
              <a:buNone/>
            </a:pPr>
            <a:r>
              <a:rPr lang="fr-BE" sz="1800" dirty="0" smtClean="0"/>
              <a:t>	= paiement anticipé.</a:t>
            </a:r>
          </a:p>
          <a:p>
            <a:pPr marL="357188" indent="-176213" algn="just">
              <a:buClrTx/>
              <a:buNone/>
            </a:pPr>
            <a:endParaRPr lang="fr-BE" sz="800" dirty="0" smtClean="0"/>
          </a:p>
          <a:p>
            <a:pPr marL="357188" indent="-176213" algn="just">
              <a:buClrTx/>
              <a:buNone/>
            </a:pPr>
            <a:r>
              <a:rPr lang="fr-BE" sz="1800" dirty="0" smtClean="0"/>
              <a:t>	Contraire au principe du paiement après service fait et accepté </a:t>
            </a:r>
            <a:r>
              <a:rPr lang="fr-BE" sz="1800" dirty="0" smtClean="0">
                <a:sym typeface="Wingdings" pitchFamily="2" charset="2"/>
              </a:rPr>
              <a:t> utilisé que dans des cas strictement énumérés</a:t>
            </a:r>
          </a:p>
          <a:p>
            <a:pPr marL="357188" indent="-176213" algn="just">
              <a:buClrTx/>
              <a:buNone/>
            </a:pPr>
            <a:endParaRPr lang="fr-BE" sz="800" dirty="0" smtClean="0">
              <a:sym typeface="Wingdings" pitchFamily="2" charset="2"/>
            </a:endParaRPr>
          </a:p>
          <a:p>
            <a:pPr marL="357188" indent="-176213" algn="just">
              <a:buClrTx/>
              <a:buNone/>
            </a:pPr>
            <a:r>
              <a:rPr lang="fr-BE" sz="1800" dirty="0" smtClean="0">
                <a:sym typeface="Wingdings" pitchFamily="2" charset="2"/>
              </a:rPr>
              <a:t>	Ex : les usages, MP nécessitant des investissements importants</a:t>
            </a:r>
            <a:endParaRPr lang="fr-BE" sz="1800" dirty="0" smtClean="0"/>
          </a:p>
          <a:p>
            <a:pPr marL="357188" indent="-176213" algn="just">
              <a:buClrTx/>
              <a:buNone/>
            </a:pPr>
            <a:endParaRPr lang="fr-BE" sz="2000" dirty="0" smtClean="0"/>
          </a:p>
          <a:p>
            <a:pPr marL="357188" indent="-176213" algn="just">
              <a:buClrTx/>
              <a:buNone/>
            </a:pPr>
            <a:endParaRPr lang="fr-BE" sz="2000" dirty="0" smtClean="0"/>
          </a:p>
          <a:p>
            <a:pPr marL="176213" indent="4763" algn="just">
              <a:buClrTx/>
              <a:buNone/>
            </a:pPr>
            <a:endParaRPr lang="fr-BE" sz="1800" dirty="0" smtClean="0"/>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179972"/>
          </a:xfrm>
        </p:spPr>
        <p:txBody>
          <a:bodyPr>
            <a:normAutofit/>
          </a:bodyPr>
          <a:lstStyle/>
          <a:p>
            <a:pPr marL="357188" indent="-176213" algn="just">
              <a:buClrTx/>
              <a:buFont typeface="Wingdings" pitchFamily="2" charset="2"/>
              <a:buChar char="q"/>
            </a:pPr>
            <a:r>
              <a:rPr lang="fr-BE" sz="2000" dirty="0" smtClean="0"/>
              <a:t>  </a:t>
            </a:r>
            <a:r>
              <a:rPr lang="fr-BE" sz="2000" u="sng" dirty="0" smtClean="0"/>
              <a:t>Délais</a:t>
            </a:r>
          </a:p>
          <a:p>
            <a:pPr marL="357188" indent="-176213" algn="just">
              <a:buClrTx/>
              <a:buNone/>
            </a:pPr>
            <a:endParaRPr lang="fr-BE" sz="800" u="sng" dirty="0" smtClean="0"/>
          </a:p>
          <a:p>
            <a:pPr marL="442913" indent="-261938" algn="just">
              <a:buClrTx/>
              <a:buFont typeface="Wingdings" pitchFamily="2" charset="2"/>
              <a:buChar char="v"/>
            </a:pPr>
            <a:r>
              <a:rPr lang="fr-BE" sz="1800" u="sng" dirty="0" smtClean="0"/>
              <a:t>Principe</a:t>
            </a:r>
            <a:r>
              <a:rPr lang="fr-BE" sz="1800" dirty="0" smtClean="0"/>
              <a:t> </a:t>
            </a:r>
          </a:p>
          <a:p>
            <a:pPr marL="442913" indent="-261938" algn="just">
              <a:buClrTx/>
              <a:buNone/>
            </a:pPr>
            <a:endParaRPr lang="fr-BE" sz="800" dirty="0" smtClean="0"/>
          </a:p>
          <a:p>
            <a:pPr marL="442913" indent="-261938" algn="just">
              <a:buClrTx/>
              <a:buNone/>
            </a:pPr>
            <a:r>
              <a:rPr lang="fr-BE" sz="1800" dirty="0" smtClean="0"/>
              <a:t>	Double délai de 30 j. : vérification + paiement.</a:t>
            </a:r>
          </a:p>
          <a:p>
            <a:pPr marL="442913" indent="-261938" algn="just">
              <a:buClrTx/>
              <a:buNone/>
            </a:pPr>
            <a:r>
              <a:rPr lang="fr-BE" sz="1800" dirty="0" smtClean="0"/>
              <a:t>	Possibilité d’allonger ces délais moyennant respect de conditions cumulatives (art. 9 AR 2013).</a:t>
            </a:r>
          </a:p>
          <a:p>
            <a:pPr marL="442913" indent="-261938" algn="just">
              <a:buClrTx/>
              <a:buNone/>
            </a:pPr>
            <a:endParaRPr lang="fr-BE" sz="1000" dirty="0" smtClean="0"/>
          </a:p>
          <a:p>
            <a:pPr marL="442913" indent="-261938" algn="just">
              <a:buClrTx/>
              <a:buFont typeface="Wingdings" pitchFamily="2" charset="2"/>
              <a:buChar char="v"/>
            </a:pPr>
            <a:r>
              <a:rPr lang="fr-BE" sz="1800" u="sng" dirty="0" smtClean="0"/>
              <a:t>En travaux</a:t>
            </a:r>
          </a:p>
          <a:p>
            <a:pPr marL="442913" indent="-261938" algn="just">
              <a:buClrTx/>
              <a:buNone/>
            </a:pPr>
            <a:endParaRPr lang="fr-BE" sz="1800" u="sng" dirty="0" smtClean="0"/>
          </a:p>
          <a:p>
            <a:pPr marL="442913" indent="-261938" algn="just">
              <a:buClrTx/>
              <a:buNone/>
            </a:pPr>
            <a:endParaRPr lang="fr-BE" sz="1800" u="sng" dirty="0" smtClean="0"/>
          </a:p>
          <a:p>
            <a:pPr marL="442913" indent="-261938" algn="just">
              <a:buClrTx/>
              <a:buNone/>
            </a:pPr>
            <a:endParaRPr lang="fr-BE" sz="1800" u="sng" dirty="0" smtClean="0"/>
          </a:p>
          <a:p>
            <a:pPr marL="442913" indent="-261938" algn="just">
              <a:buClrTx/>
              <a:buNone/>
            </a:pPr>
            <a:endParaRPr lang="fr-BE" sz="800" u="sng" dirty="0" smtClean="0"/>
          </a:p>
          <a:p>
            <a:pPr marL="357188" indent="-176213" algn="just">
              <a:buClrTx/>
              <a:buNone/>
            </a:pPr>
            <a:endParaRPr lang="fr-BE" sz="2000" dirty="0" smtClean="0"/>
          </a:p>
          <a:p>
            <a:pPr marL="357188" indent="-176213" algn="just">
              <a:buClrTx/>
              <a:buNone/>
            </a:pPr>
            <a:endParaRPr lang="fr-BE" sz="2000" dirty="0" smtClean="0"/>
          </a:p>
          <a:p>
            <a:pPr marL="176213" indent="4763" algn="just">
              <a:buClrTx/>
              <a:buNone/>
            </a:pPr>
            <a:endParaRPr lang="fr-BE" sz="1800" dirty="0" smtClean="0"/>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cxnSp>
        <p:nvCxnSpPr>
          <p:cNvPr id="7" name="Connecteur droit avec flèche 6"/>
          <p:cNvCxnSpPr/>
          <p:nvPr/>
        </p:nvCxnSpPr>
        <p:spPr>
          <a:xfrm>
            <a:off x="714348" y="5929330"/>
            <a:ext cx="757242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5400000">
            <a:off x="785786" y="592933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rot="19509446">
            <a:off x="580296" y="4839438"/>
            <a:ext cx="2071702" cy="430887"/>
          </a:xfrm>
          <a:prstGeom prst="rect">
            <a:avLst/>
          </a:prstGeom>
          <a:noFill/>
        </p:spPr>
        <p:txBody>
          <a:bodyPr wrap="square" rtlCol="0">
            <a:spAutoFit/>
          </a:bodyPr>
          <a:lstStyle/>
          <a:p>
            <a:r>
              <a:rPr lang="fr-BE" sz="1050" dirty="0" smtClean="0"/>
              <a:t>Déclaration de créance </a:t>
            </a:r>
          </a:p>
          <a:p>
            <a:r>
              <a:rPr lang="fr-BE" sz="1050" dirty="0" smtClean="0"/>
              <a:t>+ état détaillé des travaux</a:t>
            </a:r>
            <a:endParaRPr lang="fr-BE" sz="1050" dirty="0"/>
          </a:p>
        </p:txBody>
      </p:sp>
      <p:cxnSp>
        <p:nvCxnSpPr>
          <p:cNvPr id="14" name="Connecteur droit 13"/>
          <p:cNvCxnSpPr/>
          <p:nvPr/>
        </p:nvCxnSpPr>
        <p:spPr>
          <a:xfrm rot="5400000">
            <a:off x="2857488" y="592933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rot="19509446">
            <a:off x="2889094" y="5394064"/>
            <a:ext cx="456611" cy="253916"/>
          </a:xfrm>
          <a:prstGeom prst="rect">
            <a:avLst/>
          </a:prstGeom>
          <a:noFill/>
        </p:spPr>
        <p:txBody>
          <a:bodyPr wrap="square" rtlCol="0">
            <a:spAutoFit/>
          </a:bodyPr>
          <a:lstStyle/>
          <a:p>
            <a:r>
              <a:rPr lang="fr-BE" sz="1050" dirty="0" smtClean="0"/>
              <a:t>PV</a:t>
            </a:r>
          </a:p>
        </p:txBody>
      </p:sp>
      <p:cxnSp>
        <p:nvCxnSpPr>
          <p:cNvPr id="16" name="Connecteur droit 15"/>
          <p:cNvCxnSpPr/>
          <p:nvPr/>
        </p:nvCxnSpPr>
        <p:spPr>
          <a:xfrm rot="5400000">
            <a:off x="3286116" y="592933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rot="19509446">
            <a:off x="3289076" y="5302779"/>
            <a:ext cx="776167" cy="253916"/>
          </a:xfrm>
          <a:prstGeom prst="rect">
            <a:avLst/>
          </a:prstGeom>
          <a:noFill/>
        </p:spPr>
        <p:txBody>
          <a:bodyPr wrap="square" rtlCol="0">
            <a:spAutoFit/>
          </a:bodyPr>
          <a:lstStyle/>
          <a:p>
            <a:r>
              <a:rPr lang="fr-BE" sz="1050" dirty="0" smtClean="0"/>
              <a:t>Facture</a:t>
            </a:r>
          </a:p>
        </p:txBody>
      </p:sp>
      <p:sp>
        <p:nvSpPr>
          <p:cNvPr id="18" name="ZoneTexte 17"/>
          <p:cNvSpPr txBox="1"/>
          <p:nvPr/>
        </p:nvSpPr>
        <p:spPr>
          <a:xfrm>
            <a:off x="1857356" y="6072206"/>
            <a:ext cx="456611" cy="253916"/>
          </a:xfrm>
          <a:prstGeom prst="rect">
            <a:avLst/>
          </a:prstGeom>
          <a:noFill/>
        </p:spPr>
        <p:txBody>
          <a:bodyPr wrap="square" rtlCol="0">
            <a:spAutoFit/>
          </a:bodyPr>
          <a:lstStyle/>
          <a:p>
            <a:r>
              <a:rPr lang="fr-BE" sz="1050" dirty="0" smtClean="0">
                <a:solidFill>
                  <a:srgbClr val="0000FF"/>
                </a:solidFill>
              </a:rPr>
              <a:t>30 j.</a:t>
            </a:r>
          </a:p>
        </p:txBody>
      </p:sp>
      <p:sp>
        <p:nvSpPr>
          <p:cNvPr id="19" name="ZoneTexte 18"/>
          <p:cNvSpPr txBox="1"/>
          <p:nvPr/>
        </p:nvSpPr>
        <p:spPr>
          <a:xfrm>
            <a:off x="3071802" y="6072206"/>
            <a:ext cx="456611" cy="253916"/>
          </a:xfrm>
          <a:prstGeom prst="rect">
            <a:avLst/>
          </a:prstGeom>
          <a:noFill/>
        </p:spPr>
        <p:txBody>
          <a:bodyPr wrap="square" rtlCol="0">
            <a:spAutoFit/>
          </a:bodyPr>
          <a:lstStyle/>
          <a:p>
            <a:r>
              <a:rPr lang="fr-BE" sz="1050" dirty="0" smtClean="0">
                <a:solidFill>
                  <a:srgbClr val="0000FF"/>
                </a:solidFill>
              </a:rPr>
              <a:t>5 j.</a:t>
            </a:r>
          </a:p>
        </p:txBody>
      </p:sp>
      <p:cxnSp>
        <p:nvCxnSpPr>
          <p:cNvPr id="20" name="Connecteur droit 19"/>
          <p:cNvCxnSpPr/>
          <p:nvPr/>
        </p:nvCxnSpPr>
        <p:spPr>
          <a:xfrm rot="5400000">
            <a:off x="5500694" y="592933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ZoneTexte 20"/>
          <p:cNvSpPr txBox="1"/>
          <p:nvPr/>
        </p:nvSpPr>
        <p:spPr>
          <a:xfrm rot="19509446">
            <a:off x="5503653" y="5342473"/>
            <a:ext cx="776167" cy="253916"/>
          </a:xfrm>
          <a:prstGeom prst="rect">
            <a:avLst/>
          </a:prstGeom>
          <a:noFill/>
        </p:spPr>
        <p:txBody>
          <a:bodyPr wrap="square" rtlCol="0">
            <a:spAutoFit/>
          </a:bodyPr>
          <a:lstStyle/>
          <a:p>
            <a:r>
              <a:rPr lang="fr-BE" sz="1050" dirty="0" smtClean="0"/>
              <a:t>Paiement</a:t>
            </a:r>
          </a:p>
        </p:txBody>
      </p:sp>
      <p:sp>
        <p:nvSpPr>
          <p:cNvPr id="22" name="ZoneTexte 21"/>
          <p:cNvSpPr txBox="1"/>
          <p:nvPr/>
        </p:nvSpPr>
        <p:spPr>
          <a:xfrm>
            <a:off x="1500166" y="5643578"/>
            <a:ext cx="1214446" cy="253916"/>
          </a:xfrm>
          <a:prstGeom prst="rect">
            <a:avLst/>
          </a:prstGeom>
          <a:noFill/>
        </p:spPr>
        <p:txBody>
          <a:bodyPr wrap="square" rtlCol="0">
            <a:spAutoFit/>
          </a:bodyPr>
          <a:lstStyle/>
          <a:p>
            <a:r>
              <a:rPr lang="fr-BE" sz="1050" dirty="0" smtClean="0">
                <a:solidFill>
                  <a:srgbClr val="0000FF"/>
                </a:solidFill>
              </a:rPr>
              <a:t>VERIFICATION</a:t>
            </a:r>
          </a:p>
        </p:txBody>
      </p:sp>
      <p:sp>
        <p:nvSpPr>
          <p:cNvPr id="23" name="ZoneTexte 22"/>
          <p:cNvSpPr txBox="1"/>
          <p:nvPr/>
        </p:nvSpPr>
        <p:spPr>
          <a:xfrm>
            <a:off x="4286248" y="5643578"/>
            <a:ext cx="1214446" cy="253916"/>
          </a:xfrm>
          <a:prstGeom prst="rect">
            <a:avLst/>
          </a:prstGeom>
          <a:noFill/>
        </p:spPr>
        <p:txBody>
          <a:bodyPr wrap="square" rtlCol="0">
            <a:spAutoFit/>
          </a:bodyPr>
          <a:lstStyle/>
          <a:p>
            <a:r>
              <a:rPr lang="fr-BE" sz="1050" dirty="0" smtClean="0">
                <a:solidFill>
                  <a:srgbClr val="0000FF"/>
                </a:solidFill>
              </a:rPr>
              <a:t>PAIEMENT</a:t>
            </a:r>
          </a:p>
        </p:txBody>
      </p:sp>
      <p:sp>
        <p:nvSpPr>
          <p:cNvPr id="24" name="ZoneTexte 23"/>
          <p:cNvSpPr txBox="1"/>
          <p:nvPr/>
        </p:nvSpPr>
        <p:spPr>
          <a:xfrm>
            <a:off x="4357686" y="6072206"/>
            <a:ext cx="456611" cy="253916"/>
          </a:xfrm>
          <a:prstGeom prst="rect">
            <a:avLst/>
          </a:prstGeom>
          <a:noFill/>
        </p:spPr>
        <p:txBody>
          <a:bodyPr wrap="square" rtlCol="0">
            <a:spAutoFit/>
          </a:bodyPr>
          <a:lstStyle/>
          <a:p>
            <a:r>
              <a:rPr lang="fr-BE" sz="1050" dirty="0" smtClean="0">
                <a:solidFill>
                  <a:srgbClr val="0000FF"/>
                </a:solidFill>
              </a:rPr>
              <a:t>30 j.</a:t>
            </a: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357718"/>
          </a:xfrm>
        </p:spPr>
        <p:txBody>
          <a:bodyPr>
            <a:normAutofit/>
          </a:bodyPr>
          <a:lstStyle/>
          <a:p>
            <a:pPr marL="442913" indent="-261938" algn="just">
              <a:buClrTx/>
              <a:buFontTx/>
              <a:buChar char="-"/>
            </a:pPr>
            <a:r>
              <a:rPr lang="fr-BE" sz="1800" dirty="0" smtClean="0"/>
              <a:t>Introduction d’une </a:t>
            </a:r>
            <a:r>
              <a:rPr lang="fr-BE" sz="1800" u="sng" dirty="0" smtClean="0"/>
              <a:t>déclaration de créance </a:t>
            </a:r>
            <a:r>
              <a:rPr lang="fr-BE" sz="1800" dirty="0" smtClean="0"/>
              <a:t>daté, signée et appuyée d’un </a:t>
            </a:r>
            <a:r>
              <a:rPr lang="fr-BE" sz="1800" u="sng" dirty="0" smtClean="0"/>
              <a:t>état détaillé des travaux</a:t>
            </a:r>
            <a:r>
              <a:rPr lang="fr-BE" sz="1800" dirty="0" smtClean="0"/>
              <a:t> réalisés pour les acomptes, le solde ou le paiement unique.</a:t>
            </a:r>
          </a:p>
          <a:p>
            <a:pPr marL="442913" indent="-261938" algn="just">
              <a:buClrTx/>
              <a:buFontTx/>
              <a:buChar char="-"/>
            </a:pPr>
            <a:endParaRPr lang="fr-BE" sz="1800" dirty="0" smtClean="0"/>
          </a:p>
          <a:p>
            <a:pPr marL="442913" indent="-261938" algn="just">
              <a:buClrTx/>
              <a:buFontTx/>
              <a:buChar char="-"/>
            </a:pPr>
            <a:r>
              <a:rPr lang="fr-BE" sz="1800" u="sng" dirty="0" smtClean="0"/>
              <a:t>Délai de vérification</a:t>
            </a:r>
            <a:r>
              <a:rPr lang="fr-BE" sz="1800" dirty="0" smtClean="0"/>
              <a:t> de 30 j. à dater de la réception de la déclaration de créance et de l’état détaillé :</a:t>
            </a:r>
          </a:p>
          <a:p>
            <a:pPr marL="442913" indent="-261938" algn="just">
              <a:buClrTx/>
              <a:buNone/>
            </a:pPr>
            <a:endParaRPr lang="fr-BE" sz="800" dirty="0" smtClean="0"/>
          </a:p>
          <a:p>
            <a:pPr marL="542925" indent="-180975" algn="just">
              <a:buClrTx/>
              <a:buFontTx/>
              <a:buChar char="-"/>
            </a:pPr>
            <a:r>
              <a:rPr lang="fr-BE" sz="1800" dirty="0" smtClean="0"/>
              <a:t>PA vérifie l’état des travaux, le corrige éventuellement</a:t>
            </a:r>
          </a:p>
          <a:p>
            <a:pPr marL="542925" indent="-180975" algn="just">
              <a:buClrTx/>
              <a:buFontTx/>
              <a:buChar char="-"/>
            </a:pPr>
            <a:r>
              <a:rPr lang="fr-BE" sz="1800" dirty="0" smtClean="0"/>
              <a:t>PA dresse un PV (travaux acceptés en paiement et montant dû)</a:t>
            </a:r>
          </a:p>
          <a:p>
            <a:pPr marL="542925" indent="-180975" algn="just">
              <a:buClrTx/>
              <a:buFontTx/>
              <a:buChar char="-"/>
            </a:pPr>
            <a:r>
              <a:rPr lang="fr-BE" sz="1800" dirty="0" smtClean="0"/>
              <a:t>PV envoyé à l’entrepreneur et l’invitant à introduire sa facture dans les 5 j.</a:t>
            </a:r>
          </a:p>
          <a:p>
            <a:pPr marL="714375" indent="-266700" algn="just">
              <a:buClrTx/>
              <a:buNone/>
            </a:pPr>
            <a:endParaRPr lang="fr-BE" sz="400" dirty="0" smtClean="0"/>
          </a:p>
          <a:p>
            <a:pPr marL="447675" indent="-266700" algn="just">
              <a:buClrTx/>
              <a:buNone/>
            </a:pPr>
            <a:endParaRPr lang="fr-BE" sz="400" dirty="0" smtClean="0"/>
          </a:p>
          <a:p>
            <a:pPr marL="357188" indent="-176213" algn="just">
              <a:buClrTx/>
              <a:buNone/>
            </a:pPr>
            <a:endParaRPr lang="fr-BE" sz="2000" dirty="0" smtClean="0"/>
          </a:p>
          <a:p>
            <a:pPr marL="176213" indent="4763" algn="just">
              <a:buClrTx/>
              <a:buNone/>
            </a:pPr>
            <a:endParaRPr lang="fr-BE" sz="1800" dirty="0" smtClean="0"/>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357718"/>
          </a:xfrm>
        </p:spPr>
        <p:txBody>
          <a:bodyPr>
            <a:normAutofit/>
          </a:bodyPr>
          <a:lstStyle/>
          <a:p>
            <a:pPr marL="714375" indent="-266700" algn="just">
              <a:buClrTx/>
              <a:buNone/>
            </a:pPr>
            <a:endParaRPr lang="fr-BE" sz="400" dirty="0" smtClean="0"/>
          </a:p>
          <a:p>
            <a:pPr marL="447675" indent="-266700" algn="just">
              <a:buClrTx/>
              <a:buFontTx/>
              <a:buChar char="-"/>
            </a:pPr>
            <a:r>
              <a:rPr lang="fr-BE" sz="1800" u="sng" dirty="0" smtClean="0"/>
              <a:t>Délai de paiement</a:t>
            </a:r>
            <a:r>
              <a:rPr lang="fr-BE" sz="1800" dirty="0" smtClean="0"/>
              <a:t> de 30 j. à dater de </a:t>
            </a:r>
            <a:r>
              <a:rPr lang="fr-BE" sz="1800" u="sng" dirty="0" smtClean="0"/>
              <a:t>la date de fin </a:t>
            </a:r>
            <a:r>
              <a:rPr lang="fr-BE" sz="1800" dirty="0" smtClean="0"/>
              <a:t>de la vérification.</a:t>
            </a:r>
          </a:p>
          <a:p>
            <a:pPr marL="447675" indent="-266700" algn="just">
              <a:buClrTx/>
              <a:buNone/>
            </a:pPr>
            <a:endParaRPr lang="fr-BE" sz="800" dirty="0" smtClean="0"/>
          </a:p>
          <a:p>
            <a:pPr marL="447675" indent="-266700" algn="just">
              <a:buClrTx/>
              <a:buNone/>
            </a:pPr>
            <a:r>
              <a:rPr lang="fr-BE" sz="1800" dirty="0" smtClean="0"/>
              <a:t>	Pour autant que le PA soit en possession de la facture et des autres documents éventuellement exigés.</a:t>
            </a:r>
          </a:p>
          <a:p>
            <a:pPr marL="442913" indent="-261938" algn="just">
              <a:buClrTx/>
              <a:buNone/>
            </a:pPr>
            <a:r>
              <a:rPr lang="fr-BE" sz="1800" dirty="0" smtClean="0"/>
              <a:t>	</a:t>
            </a:r>
          </a:p>
          <a:p>
            <a:pPr marL="442913" indent="-261938" algn="just">
              <a:buClrTx/>
              <a:buNone/>
            </a:pPr>
            <a:r>
              <a:rPr lang="fr-BE" sz="1800" dirty="0" smtClean="0"/>
              <a:t>	Délai de paiement  </a:t>
            </a:r>
            <a:r>
              <a:rPr lang="fr-BE" sz="1800" u="sng" dirty="0" smtClean="0"/>
              <a:t>suspendu</a:t>
            </a:r>
            <a:r>
              <a:rPr lang="fr-BE" sz="1800" dirty="0" smtClean="0"/>
              <a:t> à concurrence du nombre de jours : </a:t>
            </a:r>
          </a:p>
          <a:p>
            <a:pPr marL="442913" indent="-261938" algn="just">
              <a:buClrTx/>
              <a:buNone/>
            </a:pPr>
            <a:endParaRPr lang="fr-BE" sz="800" dirty="0" smtClean="0"/>
          </a:p>
          <a:p>
            <a:pPr marL="709613" indent="-261938" algn="just">
              <a:buClrTx/>
              <a:buFontTx/>
              <a:buChar char="-"/>
            </a:pPr>
            <a:r>
              <a:rPr lang="fr-BE" sz="1800" dirty="0" smtClean="0"/>
              <a:t>De dépassement du délai de 5 j.</a:t>
            </a:r>
          </a:p>
          <a:p>
            <a:pPr marL="709613" indent="-261938" algn="just">
              <a:buClrTx/>
              <a:buFontTx/>
              <a:buChar char="-"/>
            </a:pPr>
            <a:r>
              <a:rPr lang="fr-BE" sz="1800" dirty="0" smtClean="0"/>
              <a:t>Nécessaire pour obtenir la réponse de l’entrepreneur s’il doit être interrogé sur le montant réel de sa dette sociale/fiscale.</a:t>
            </a:r>
          </a:p>
          <a:p>
            <a:pPr marL="709613" indent="-261938" algn="just">
              <a:buClrTx/>
              <a:buNone/>
            </a:pPr>
            <a:endParaRPr lang="fr-BE" sz="400" dirty="0" smtClean="0"/>
          </a:p>
          <a:p>
            <a:pPr marL="357188" indent="-176213" algn="just">
              <a:buClrTx/>
              <a:buNone/>
            </a:pPr>
            <a:endParaRPr lang="fr-BE" sz="2000" dirty="0" smtClean="0"/>
          </a:p>
          <a:p>
            <a:pPr marL="176213" indent="4763" algn="just">
              <a:buClrTx/>
              <a:buNone/>
            </a:pPr>
            <a:endParaRPr lang="fr-BE" sz="1800" dirty="0" smtClean="0"/>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357718"/>
          </a:xfrm>
        </p:spPr>
        <p:txBody>
          <a:bodyPr>
            <a:normAutofit/>
          </a:bodyPr>
          <a:lstStyle/>
          <a:p>
            <a:pPr marL="176213" indent="4763" algn="just">
              <a:buClrTx/>
              <a:buNone/>
            </a:pPr>
            <a:endParaRPr lang="fr-BE" sz="400" dirty="0" smtClean="0"/>
          </a:p>
          <a:p>
            <a:pPr marL="176213" indent="4763" algn="just">
              <a:buClrTx/>
              <a:buFont typeface="Wingdings" pitchFamily="2" charset="2"/>
              <a:buChar char="v"/>
            </a:pPr>
            <a:r>
              <a:rPr lang="fr-BE" sz="1800" dirty="0" smtClean="0"/>
              <a:t>  </a:t>
            </a:r>
            <a:r>
              <a:rPr lang="fr-BE" sz="1800" u="sng" dirty="0" smtClean="0"/>
              <a:t>En fournitures</a:t>
            </a:r>
          </a:p>
          <a:p>
            <a:pPr marL="176213" indent="4763" algn="just">
              <a:buClrTx/>
              <a:buNone/>
            </a:pPr>
            <a:endParaRPr lang="fr-BE" sz="800" u="sng" dirty="0" smtClean="0"/>
          </a:p>
          <a:p>
            <a:pPr marL="357188" indent="4763" algn="just">
              <a:buClrTx/>
              <a:buNone/>
            </a:pPr>
            <a:r>
              <a:rPr lang="fr-BE" sz="1800" dirty="0" smtClean="0"/>
              <a:t>Dans les 30 j. de la date de la fin de la vérification des fournitures, pour autant que le PA soit en même temps en possession de la facture et des autres documents éventuellement exigés (notice d’utilisation,..)</a:t>
            </a:r>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cxnSp>
        <p:nvCxnSpPr>
          <p:cNvPr id="7" name="Connecteur droit avec flèche 6"/>
          <p:cNvCxnSpPr/>
          <p:nvPr/>
        </p:nvCxnSpPr>
        <p:spPr>
          <a:xfrm>
            <a:off x="928662" y="5214950"/>
            <a:ext cx="7143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rot="5400000">
            <a:off x="1142976"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rot="20052803">
            <a:off x="997786" y="4184276"/>
            <a:ext cx="1928826" cy="430887"/>
          </a:xfrm>
          <a:prstGeom prst="rect">
            <a:avLst/>
          </a:prstGeom>
          <a:noFill/>
        </p:spPr>
        <p:txBody>
          <a:bodyPr wrap="square" rtlCol="0">
            <a:spAutoFit/>
          </a:bodyPr>
          <a:lstStyle/>
          <a:p>
            <a:r>
              <a:rPr lang="fr-BE" sz="1100" dirty="0" smtClean="0"/>
              <a:t> Livraison (bordereau/facture)</a:t>
            </a:r>
            <a:endParaRPr lang="fr-BE" sz="1100" dirty="0"/>
          </a:p>
        </p:txBody>
      </p:sp>
      <p:cxnSp>
        <p:nvCxnSpPr>
          <p:cNvPr id="13" name="Connecteur droit 12"/>
          <p:cNvCxnSpPr/>
          <p:nvPr/>
        </p:nvCxnSpPr>
        <p:spPr>
          <a:xfrm rot="5400000">
            <a:off x="3857620"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rot="20052803">
            <a:off x="3946483" y="4517131"/>
            <a:ext cx="792891" cy="261610"/>
          </a:xfrm>
          <a:prstGeom prst="rect">
            <a:avLst/>
          </a:prstGeom>
          <a:noFill/>
        </p:spPr>
        <p:txBody>
          <a:bodyPr wrap="square" rtlCol="0">
            <a:spAutoFit/>
          </a:bodyPr>
          <a:lstStyle/>
          <a:p>
            <a:r>
              <a:rPr lang="fr-BE" sz="1100" dirty="0" smtClean="0"/>
              <a:t>PV de RP</a:t>
            </a:r>
            <a:endParaRPr lang="fr-BE" sz="1100" dirty="0"/>
          </a:p>
        </p:txBody>
      </p:sp>
      <p:sp>
        <p:nvSpPr>
          <p:cNvPr id="15" name="ZoneTexte 14"/>
          <p:cNvSpPr txBox="1"/>
          <p:nvPr/>
        </p:nvSpPr>
        <p:spPr>
          <a:xfrm>
            <a:off x="2214546" y="4929198"/>
            <a:ext cx="1285884" cy="261610"/>
          </a:xfrm>
          <a:prstGeom prst="rect">
            <a:avLst/>
          </a:prstGeom>
          <a:noFill/>
        </p:spPr>
        <p:txBody>
          <a:bodyPr wrap="square" rtlCol="0">
            <a:spAutoFit/>
          </a:bodyPr>
          <a:lstStyle/>
          <a:p>
            <a:r>
              <a:rPr lang="fr-BE" sz="1100" dirty="0" smtClean="0">
                <a:solidFill>
                  <a:srgbClr val="0000FF"/>
                </a:solidFill>
              </a:rPr>
              <a:t>VERIFICATION</a:t>
            </a:r>
            <a:endParaRPr lang="fr-BE" sz="1100" dirty="0">
              <a:solidFill>
                <a:srgbClr val="0000FF"/>
              </a:solidFill>
            </a:endParaRPr>
          </a:p>
        </p:txBody>
      </p:sp>
      <p:sp>
        <p:nvSpPr>
          <p:cNvPr id="16" name="ZoneTexte 15"/>
          <p:cNvSpPr txBox="1"/>
          <p:nvPr/>
        </p:nvSpPr>
        <p:spPr>
          <a:xfrm>
            <a:off x="2571736" y="5286388"/>
            <a:ext cx="500066" cy="261610"/>
          </a:xfrm>
          <a:prstGeom prst="rect">
            <a:avLst/>
          </a:prstGeom>
          <a:noFill/>
        </p:spPr>
        <p:txBody>
          <a:bodyPr wrap="square" rtlCol="0">
            <a:spAutoFit/>
          </a:bodyPr>
          <a:lstStyle/>
          <a:p>
            <a:r>
              <a:rPr lang="fr-BE" sz="1100" dirty="0" smtClean="0">
                <a:solidFill>
                  <a:srgbClr val="0000FF"/>
                </a:solidFill>
              </a:rPr>
              <a:t>30 j.</a:t>
            </a:r>
            <a:endParaRPr lang="fr-BE" sz="1100" dirty="0">
              <a:solidFill>
                <a:srgbClr val="0000FF"/>
              </a:solidFill>
            </a:endParaRPr>
          </a:p>
        </p:txBody>
      </p:sp>
      <p:cxnSp>
        <p:nvCxnSpPr>
          <p:cNvPr id="17" name="Connecteur droit 16"/>
          <p:cNvCxnSpPr/>
          <p:nvPr/>
        </p:nvCxnSpPr>
        <p:spPr>
          <a:xfrm rot="5400000">
            <a:off x="6643702"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rot="20052803">
            <a:off x="6661126" y="4588568"/>
            <a:ext cx="792891" cy="261610"/>
          </a:xfrm>
          <a:prstGeom prst="rect">
            <a:avLst/>
          </a:prstGeom>
          <a:noFill/>
        </p:spPr>
        <p:txBody>
          <a:bodyPr wrap="square" rtlCol="0">
            <a:spAutoFit/>
          </a:bodyPr>
          <a:lstStyle/>
          <a:p>
            <a:r>
              <a:rPr lang="fr-BE" sz="1100" dirty="0" smtClean="0"/>
              <a:t>Paiement</a:t>
            </a:r>
            <a:endParaRPr lang="fr-BE" sz="1100" dirty="0"/>
          </a:p>
        </p:txBody>
      </p:sp>
      <p:sp>
        <p:nvSpPr>
          <p:cNvPr id="19" name="ZoneTexte 18"/>
          <p:cNvSpPr txBox="1"/>
          <p:nvPr/>
        </p:nvSpPr>
        <p:spPr>
          <a:xfrm>
            <a:off x="5072066" y="4929198"/>
            <a:ext cx="1000132" cy="261610"/>
          </a:xfrm>
          <a:prstGeom prst="rect">
            <a:avLst/>
          </a:prstGeom>
          <a:noFill/>
        </p:spPr>
        <p:txBody>
          <a:bodyPr wrap="square" rtlCol="0">
            <a:spAutoFit/>
          </a:bodyPr>
          <a:lstStyle/>
          <a:p>
            <a:r>
              <a:rPr lang="fr-BE" sz="1100" dirty="0" smtClean="0">
                <a:solidFill>
                  <a:srgbClr val="0000FF"/>
                </a:solidFill>
              </a:rPr>
              <a:t>PAIEMENT</a:t>
            </a:r>
            <a:endParaRPr lang="fr-BE" sz="1100" dirty="0">
              <a:solidFill>
                <a:srgbClr val="0000FF"/>
              </a:solidFill>
            </a:endParaRPr>
          </a:p>
        </p:txBody>
      </p:sp>
      <p:sp>
        <p:nvSpPr>
          <p:cNvPr id="20" name="ZoneTexte 19"/>
          <p:cNvSpPr txBox="1"/>
          <p:nvPr/>
        </p:nvSpPr>
        <p:spPr>
          <a:xfrm>
            <a:off x="5214942" y="5286388"/>
            <a:ext cx="500066" cy="261610"/>
          </a:xfrm>
          <a:prstGeom prst="rect">
            <a:avLst/>
          </a:prstGeom>
          <a:noFill/>
        </p:spPr>
        <p:txBody>
          <a:bodyPr wrap="square" rtlCol="0">
            <a:spAutoFit/>
          </a:bodyPr>
          <a:lstStyle/>
          <a:p>
            <a:r>
              <a:rPr lang="fr-BE" sz="1100" dirty="0" smtClean="0">
                <a:solidFill>
                  <a:srgbClr val="0000FF"/>
                </a:solidFill>
              </a:rPr>
              <a:t>30 j.</a:t>
            </a:r>
            <a:endParaRPr lang="fr-BE" sz="1100" dirty="0">
              <a:solidFill>
                <a:srgbClr val="0000FF"/>
              </a:solidFill>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85992"/>
            <a:ext cx="8229600" cy="4357718"/>
          </a:xfrm>
        </p:spPr>
        <p:txBody>
          <a:bodyPr>
            <a:normAutofit/>
          </a:bodyPr>
          <a:lstStyle/>
          <a:p>
            <a:pPr marL="176213" indent="4763" algn="just">
              <a:buClrTx/>
              <a:buNone/>
            </a:pPr>
            <a:endParaRPr lang="fr-BE" sz="400" dirty="0" smtClean="0"/>
          </a:p>
          <a:p>
            <a:pPr marL="176213" indent="4763" algn="just">
              <a:buClrTx/>
              <a:buFont typeface="Wingdings" pitchFamily="2" charset="2"/>
              <a:buChar char="v"/>
            </a:pPr>
            <a:r>
              <a:rPr lang="fr-BE" sz="1800" dirty="0" smtClean="0"/>
              <a:t>  </a:t>
            </a:r>
            <a:r>
              <a:rPr lang="fr-BE" sz="1800" u="sng" dirty="0" smtClean="0"/>
              <a:t>En services</a:t>
            </a:r>
          </a:p>
          <a:p>
            <a:pPr marL="176213" indent="4763" algn="just">
              <a:buClrTx/>
              <a:buNone/>
            </a:pPr>
            <a:endParaRPr lang="fr-BE" sz="800" u="sng" dirty="0" smtClean="0"/>
          </a:p>
          <a:p>
            <a:pPr marL="357188" indent="4763" algn="just">
              <a:buClrTx/>
              <a:buNone/>
            </a:pPr>
            <a:r>
              <a:rPr lang="fr-BE" sz="1800" dirty="0" smtClean="0"/>
              <a:t>Dans les 30 j. de la date de la fin des services, constatée conformément aux dispositions du CSC, pour autant que le PA soit en même temps en possession de la facture et des autres documents éventuellement exigés.</a:t>
            </a:r>
          </a:p>
          <a:p>
            <a:pPr marL="176213" indent="476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8.  Paiement</a:t>
            </a:r>
            <a:endParaRPr lang="fr-BE" sz="2400" dirty="0">
              <a:solidFill>
                <a:schemeClr val="accent4">
                  <a:lumMod val="75000"/>
                </a:schemeClr>
              </a:solidFill>
              <a:latin typeface="+mn-lt"/>
            </a:endParaRPr>
          </a:p>
        </p:txBody>
      </p:sp>
      <p:cxnSp>
        <p:nvCxnSpPr>
          <p:cNvPr id="7" name="Connecteur droit avec flèche 6"/>
          <p:cNvCxnSpPr/>
          <p:nvPr/>
        </p:nvCxnSpPr>
        <p:spPr>
          <a:xfrm>
            <a:off x="928662" y="5214950"/>
            <a:ext cx="71438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rot="5400000">
            <a:off x="1142976"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rot="20052803">
            <a:off x="997786" y="4184276"/>
            <a:ext cx="1928826" cy="430887"/>
          </a:xfrm>
          <a:prstGeom prst="rect">
            <a:avLst/>
          </a:prstGeom>
          <a:noFill/>
        </p:spPr>
        <p:txBody>
          <a:bodyPr wrap="square" rtlCol="0">
            <a:spAutoFit/>
          </a:bodyPr>
          <a:lstStyle/>
          <a:p>
            <a:r>
              <a:rPr lang="fr-BE" sz="1100" dirty="0" smtClean="0"/>
              <a:t>Fin des services (RT, remise d’un doc)</a:t>
            </a:r>
            <a:endParaRPr lang="fr-BE" sz="1100" dirty="0"/>
          </a:p>
        </p:txBody>
      </p:sp>
      <p:cxnSp>
        <p:nvCxnSpPr>
          <p:cNvPr id="13" name="Connecteur droit 12"/>
          <p:cNvCxnSpPr/>
          <p:nvPr/>
        </p:nvCxnSpPr>
        <p:spPr>
          <a:xfrm rot="5400000">
            <a:off x="3857620"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ZoneTexte 13"/>
          <p:cNvSpPr txBox="1"/>
          <p:nvPr/>
        </p:nvSpPr>
        <p:spPr>
          <a:xfrm rot="20052803">
            <a:off x="3946483" y="4517131"/>
            <a:ext cx="792891" cy="261610"/>
          </a:xfrm>
          <a:prstGeom prst="rect">
            <a:avLst/>
          </a:prstGeom>
          <a:noFill/>
        </p:spPr>
        <p:txBody>
          <a:bodyPr wrap="square" rtlCol="0">
            <a:spAutoFit/>
          </a:bodyPr>
          <a:lstStyle/>
          <a:p>
            <a:r>
              <a:rPr lang="fr-BE" sz="1100" dirty="0" smtClean="0"/>
              <a:t>PV de RD</a:t>
            </a:r>
            <a:endParaRPr lang="fr-BE" sz="1100" dirty="0"/>
          </a:p>
        </p:txBody>
      </p:sp>
      <p:sp>
        <p:nvSpPr>
          <p:cNvPr id="15" name="ZoneTexte 14"/>
          <p:cNvSpPr txBox="1"/>
          <p:nvPr/>
        </p:nvSpPr>
        <p:spPr>
          <a:xfrm>
            <a:off x="2214546" y="4929198"/>
            <a:ext cx="1285884" cy="261610"/>
          </a:xfrm>
          <a:prstGeom prst="rect">
            <a:avLst/>
          </a:prstGeom>
          <a:noFill/>
        </p:spPr>
        <p:txBody>
          <a:bodyPr wrap="square" rtlCol="0">
            <a:spAutoFit/>
          </a:bodyPr>
          <a:lstStyle/>
          <a:p>
            <a:r>
              <a:rPr lang="fr-BE" sz="1100" dirty="0" smtClean="0">
                <a:solidFill>
                  <a:srgbClr val="0000FF"/>
                </a:solidFill>
              </a:rPr>
              <a:t>VERIFICATION</a:t>
            </a:r>
            <a:endParaRPr lang="fr-BE" sz="1100" dirty="0">
              <a:solidFill>
                <a:srgbClr val="0000FF"/>
              </a:solidFill>
            </a:endParaRPr>
          </a:p>
        </p:txBody>
      </p:sp>
      <p:sp>
        <p:nvSpPr>
          <p:cNvPr id="16" name="ZoneTexte 15"/>
          <p:cNvSpPr txBox="1"/>
          <p:nvPr/>
        </p:nvSpPr>
        <p:spPr>
          <a:xfrm>
            <a:off x="2571736" y="5286388"/>
            <a:ext cx="500066" cy="261610"/>
          </a:xfrm>
          <a:prstGeom prst="rect">
            <a:avLst/>
          </a:prstGeom>
          <a:noFill/>
        </p:spPr>
        <p:txBody>
          <a:bodyPr wrap="square" rtlCol="0">
            <a:spAutoFit/>
          </a:bodyPr>
          <a:lstStyle/>
          <a:p>
            <a:r>
              <a:rPr lang="fr-BE" sz="1100" dirty="0" smtClean="0">
                <a:solidFill>
                  <a:srgbClr val="0000FF"/>
                </a:solidFill>
              </a:rPr>
              <a:t>30 j.</a:t>
            </a:r>
            <a:endParaRPr lang="fr-BE" sz="1100" dirty="0">
              <a:solidFill>
                <a:srgbClr val="0000FF"/>
              </a:solidFill>
            </a:endParaRPr>
          </a:p>
        </p:txBody>
      </p:sp>
      <p:cxnSp>
        <p:nvCxnSpPr>
          <p:cNvPr id="17" name="Connecteur droit 16"/>
          <p:cNvCxnSpPr/>
          <p:nvPr/>
        </p:nvCxnSpPr>
        <p:spPr>
          <a:xfrm rot="5400000">
            <a:off x="6643702" y="5214950"/>
            <a:ext cx="42862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rot="20052803">
            <a:off x="6661126" y="4588568"/>
            <a:ext cx="792891" cy="261610"/>
          </a:xfrm>
          <a:prstGeom prst="rect">
            <a:avLst/>
          </a:prstGeom>
          <a:noFill/>
        </p:spPr>
        <p:txBody>
          <a:bodyPr wrap="square" rtlCol="0">
            <a:spAutoFit/>
          </a:bodyPr>
          <a:lstStyle/>
          <a:p>
            <a:r>
              <a:rPr lang="fr-BE" sz="1100" dirty="0" smtClean="0"/>
              <a:t>Paiement</a:t>
            </a:r>
            <a:endParaRPr lang="fr-BE" sz="1100" dirty="0"/>
          </a:p>
        </p:txBody>
      </p:sp>
      <p:sp>
        <p:nvSpPr>
          <p:cNvPr id="19" name="ZoneTexte 18"/>
          <p:cNvSpPr txBox="1"/>
          <p:nvPr/>
        </p:nvSpPr>
        <p:spPr>
          <a:xfrm>
            <a:off x="5072066" y="4929198"/>
            <a:ext cx="1000132" cy="261610"/>
          </a:xfrm>
          <a:prstGeom prst="rect">
            <a:avLst/>
          </a:prstGeom>
          <a:noFill/>
        </p:spPr>
        <p:txBody>
          <a:bodyPr wrap="square" rtlCol="0">
            <a:spAutoFit/>
          </a:bodyPr>
          <a:lstStyle/>
          <a:p>
            <a:r>
              <a:rPr lang="fr-BE" sz="1100" dirty="0" smtClean="0">
                <a:solidFill>
                  <a:srgbClr val="0000FF"/>
                </a:solidFill>
              </a:rPr>
              <a:t>PAIEMENT</a:t>
            </a:r>
            <a:endParaRPr lang="fr-BE" sz="1100" dirty="0">
              <a:solidFill>
                <a:srgbClr val="0000FF"/>
              </a:solidFill>
            </a:endParaRPr>
          </a:p>
        </p:txBody>
      </p:sp>
      <p:sp>
        <p:nvSpPr>
          <p:cNvPr id="20" name="ZoneTexte 19"/>
          <p:cNvSpPr txBox="1"/>
          <p:nvPr/>
        </p:nvSpPr>
        <p:spPr>
          <a:xfrm>
            <a:off x="5214942" y="5286388"/>
            <a:ext cx="500066" cy="261610"/>
          </a:xfrm>
          <a:prstGeom prst="rect">
            <a:avLst/>
          </a:prstGeom>
          <a:noFill/>
        </p:spPr>
        <p:txBody>
          <a:bodyPr wrap="square" rtlCol="0">
            <a:spAutoFit/>
          </a:bodyPr>
          <a:lstStyle/>
          <a:p>
            <a:r>
              <a:rPr lang="fr-BE" sz="1100" dirty="0" smtClean="0">
                <a:solidFill>
                  <a:srgbClr val="0000FF"/>
                </a:solidFill>
              </a:rPr>
              <a:t>30 j.</a:t>
            </a:r>
            <a:endParaRPr lang="fr-BE" sz="1100" dirty="0">
              <a:solidFill>
                <a:srgbClr val="0000FF"/>
              </a:solidFill>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500594"/>
          </a:xfrm>
        </p:spPr>
        <p:txBody>
          <a:bodyPr>
            <a:normAutofit/>
          </a:bodyPr>
          <a:lstStyle/>
          <a:p>
            <a:pPr marL="176213" indent="4763" algn="just">
              <a:buClrTx/>
              <a:buNone/>
            </a:pPr>
            <a:endParaRPr lang="fr-BE" sz="400" dirty="0" smtClean="0"/>
          </a:p>
          <a:p>
            <a:pPr marL="176213" indent="4763" algn="just">
              <a:buClrTx/>
              <a:buFont typeface="Wingdings" pitchFamily="2" charset="2"/>
              <a:buChar char="q"/>
            </a:pPr>
            <a:r>
              <a:rPr lang="fr-BE" sz="1800" dirty="0" smtClean="0"/>
              <a:t>  </a:t>
            </a:r>
            <a:r>
              <a:rPr lang="fr-BE" sz="1800" u="sng" dirty="0" smtClean="0"/>
              <a:t>Si RP + RD</a:t>
            </a:r>
          </a:p>
          <a:p>
            <a:pPr marL="176213" indent="4763" algn="just">
              <a:buClrTx/>
              <a:buNone/>
            </a:pPr>
            <a:endParaRPr lang="fr-BE" sz="400" u="sng" dirty="0" smtClean="0"/>
          </a:p>
          <a:p>
            <a:pPr marL="442913" indent="-176213" algn="just">
              <a:buClrTx/>
              <a:buFontTx/>
              <a:buChar char="-"/>
            </a:pPr>
            <a:r>
              <a:rPr lang="fr-BE" sz="1800" dirty="0" smtClean="0"/>
              <a:t>Demande de RP vaut demande de libération de la 1</a:t>
            </a:r>
            <a:r>
              <a:rPr lang="fr-BE" sz="1800" baseline="30000" dirty="0" smtClean="0"/>
              <a:t>ère</a:t>
            </a:r>
            <a:r>
              <a:rPr lang="fr-BE" sz="1800" dirty="0" smtClean="0"/>
              <a:t> moitié du cautionnement.</a:t>
            </a:r>
          </a:p>
          <a:p>
            <a:pPr marL="442913" indent="-176213" algn="just">
              <a:buClrTx/>
              <a:buNone/>
            </a:pPr>
            <a:endParaRPr lang="fr-BE" sz="400" dirty="0" smtClean="0"/>
          </a:p>
          <a:p>
            <a:pPr marL="442913" indent="-176213" algn="just">
              <a:buClrTx/>
              <a:buFontTx/>
              <a:buChar char="-"/>
            </a:pPr>
            <a:r>
              <a:rPr lang="fr-BE" sz="1800" dirty="0" smtClean="0"/>
              <a:t>Demande de RD vaut demande de libération du solde.</a:t>
            </a:r>
          </a:p>
          <a:p>
            <a:pPr marL="442913" indent="-176213" algn="just">
              <a:buClrTx/>
              <a:buNone/>
            </a:pPr>
            <a:endParaRPr lang="fr-BE" sz="1000" dirty="0" smtClean="0"/>
          </a:p>
          <a:p>
            <a:pPr marL="357188" indent="-176213" algn="just">
              <a:buClrTx/>
              <a:buFont typeface="Wingdings" pitchFamily="2" charset="2"/>
              <a:buChar char="q"/>
            </a:pPr>
            <a:r>
              <a:rPr lang="fr-BE" sz="1800" dirty="0" smtClean="0"/>
              <a:t>  </a:t>
            </a:r>
            <a:r>
              <a:rPr lang="fr-BE" sz="1800" u="sng" dirty="0" smtClean="0"/>
              <a:t>Si réception unique</a:t>
            </a:r>
          </a:p>
          <a:p>
            <a:pPr marL="357188" indent="-176213" algn="just">
              <a:buClrTx/>
              <a:buNone/>
            </a:pPr>
            <a:endParaRPr lang="fr-BE" sz="400" u="sng" dirty="0" smtClean="0"/>
          </a:p>
          <a:p>
            <a:pPr marL="261938" indent="4763" algn="just">
              <a:buClrTx/>
              <a:buNone/>
            </a:pPr>
            <a:r>
              <a:rPr lang="fr-BE" sz="1800" dirty="0" smtClean="0"/>
              <a:t>Demande de réception vaut demande de libération de la totalité du cautionnement.</a:t>
            </a:r>
          </a:p>
          <a:p>
            <a:pPr marL="261938" indent="4763" algn="just">
              <a:buClrTx/>
              <a:buNone/>
            </a:pPr>
            <a:endParaRPr lang="fr-BE" sz="1000" dirty="0" smtClean="0"/>
          </a:p>
          <a:p>
            <a:pPr marL="176213" indent="4763" algn="just">
              <a:buClrTx/>
              <a:buFont typeface="Wingdings" pitchFamily="2" charset="2"/>
              <a:buChar char="q"/>
            </a:pPr>
            <a:r>
              <a:rPr lang="fr-BE" sz="1800" dirty="0" smtClean="0"/>
              <a:t>  </a:t>
            </a:r>
            <a:r>
              <a:rPr lang="fr-BE" sz="1800" u="sng" dirty="0" smtClean="0"/>
              <a:t>Adjudicataire en défaut d’exécution</a:t>
            </a:r>
          </a:p>
          <a:p>
            <a:pPr marL="176213" indent="4763" algn="just">
              <a:buClrTx/>
              <a:buNone/>
            </a:pPr>
            <a:endParaRPr lang="fr-BE" sz="400" u="sng" dirty="0" smtClean="0"/>
          </a:p>
          <a:p>
            <a:pPr marL="442913" indent="-176213" algn="just">
              <a:buClrTx/>
              <a:buNone/>
            </a:pPr>
            <a:r>
              <a:rPr lang="fr-BE" sz="1800" dirty="0" smtClean="0"/>
              <a:t>- Ne pas libérer le cautionnement, garantie ! </a:t>
            </a:r>
          </a:p>
          <a:p>
            <a:pPr marL="442913" indent="-176213" algn="just">
              <a:buClrTx/>
              <a:buFontTx/>
              <a:buChar char="-"/>
            </a:pPr>
            <a:r>
              <a:rPr lang="fr-BE" sz="1800" dirty="0" smtClean="0"/>
              <a:t>Prélèvement par le PA des sommes dues</a:t>
            </a:r>
          </a:p>
          <a:p>
            <a:pPr marL="442913" indent="-176213" algn="just">
              <a:buClrTx/>
              <a:buNone/>
            </a:pP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9.  Libération du cautionnement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marL="542925" indent="-433388">
              <a:buClrTx/>
              <a:buFont typeface="Wingdings" pitchFamily="2" charset="2"/>
              <a:buChar char="q"/>
            </a:pPr>
            <a:r>
              <a:rPr lang="fr-BE" sz="2000" u="sng" dirty="0" smtClean="0">
                <a:solidFill>
                  <a:schemeClr val="tx1"/>
                </a:solidFill>
              </a:rPr>
              <a:t>Notion</a:t>
            </a:r>
          </a:p>
          <a:p>
            <a:pPr marL="542925" indent="-433388">
              <a:buClrTx/>
              <a:buNone/>
            </a:pPr>
            <a:endParaRPr lang="fr-BE" sz="800" dirty="0" smtClean="0"/>
          </a:p>
          <a:p>
            <a:pPr marL="80963" indent="4763" algn="just">
              <a:buClrTx/>
              <a:buNone/>
            </a:pPr>
            <a:r>
              <a:rPr lang="fr-BE" sz="1800" dirty="0" smtClean="0">
                <a:solidFill>
                  <a:schemeClr val="tx1"/>
                </a:solidFill>
              </a:rPr>
              <a:t>Garantie financière donnée par l’adjudicataire de ses obligations jusqu’à complète et bonne exécution du marché.</a:t>
            </a:r>
          </a:p>
          <a:p>
            <a:pPr marL="176213" indent="4763">
              <a:buClrTx/>
              <a:buNone/>
            </a:pPr>
            <a:endParaRPr lang="fr-BE" sz="800" dirty="0" smtClean="0"/>
          </a:p>
          <a:p>
            <a:pPr marL="80963" indent="4763" algn="just">
              <a:buClrTx/>
              <a:buNone/>
            </a:pPr>
            <a:r>
              <a:rPr lang="fr-BE" sz="1800" dirty="0" smtClean="0">
                <a:solidFill>
                  <a:schemeClr val="tx1"/>
                </a:solidFill>
              </a:rPr>
              <a:t>5 % du montant du marché attribué, arrondi à la 10aine supérieure.</a:t>
            </a:r>
          </a:p>
          <a:p>
            <a:pPr marL="176213" indent="4763">
              <a:buClrTx/>
              <a:buNone/>
            </a:pPr>
            <a:endParaRPr lang="fr-BE" sz="800" dirty="0" smtClean="0"/>
          </a:p>
          <a:p>
            <a:pPr marL="80963" indent="4763" algn="just">
              <a:buClrTx/>
              <a:buNone/>
            </a:pPr>
            <a:r>
              <a:rPr lang="fr-BE" sz="1800" dirty="0" smtClean="0"/>
              <a:t>Constitué selon une des formes prescrites. Souvent en numéraire : argent bloqué à la Caisse des Dépôts et Consignations en faveur de la PBW.</a:t>
            </a:r>
          </a:p>
          <a:p>
            <a:pPr marL="176213" indent="4763">
              <a:buClrTx/>
              <a:buNone/>
            </a:pPr>
            <a:endParaRPr lang="fr-BE" sz="1800" dirty="0" smtClean="0"/>
          </a:p>
          <a:p>
            <a:pPr marL="538163" indent="-357188">
              <a:buClrTx/>
              <a:buFont typeface="Wingdings" pitchFamily="2" charset="2"/>
              <a:buChar char="q"/>
            </a:pPr>
            <a:r>
              <a:rPr lang="fr-BE" sz="2000" u="sng" dirty="0" smtClean="0"/>
              <a:t>Champ d’application</a:t>
            </a:r>
          </a:p>
          <a:p>
            <a:pPr marL="90488" indent="-4763">
              <a:buClrTx/>
              <a:buNone/>
            </a:pPr>
            <a:endParaRPr lang="fr-BE" sz="800" dirty="0" smtClean="0"/>
          </a:p>
          <a:p>
            <a:pPr marL="90488" indent="-4763">
              <a:buClrTx/>
              <a:buNone/>
            </a:pPr>
            <a:r>
              <a:rPr lang="fr-BE" sz="1800" dirty="0" smtClean="0"/>
              <a:t>Obligatoire en T, F, S sauf (application volontaire possible) :</a:t>
            </a:r>
          </a:p>
          <a:p>
            <a:pPr marL="90488" indent="-4763">
              <a:buClrTx/>
              <a:buNone/>
            </a:pPr>
            <a:endParaRPr lang="fr-BE" sz="800" dirty="0" smtClean="0"/>
          </a:p>
          <a:p>
            <a:pPr marL="538163" indent="-176213">
              <a:buClrTx/>
              <a:buFontTx/>
              <a:buChar char="-"/>
            </a:pPr>
            <a:r>
              <a:rPr lang="fr-BE" sz="1600" dirty="0" smtClean="0"/>
              <a:t>Délai d’exécution de F ou S de max 45 jr</a:t>
            </a:r>
          </a:p>
          <a:p>
            <a:pPr marL="538163" indent="-176213">
              <a:buClrTx/>
              <a:buFontTx/>
              <a:buChar char="-"/>
            </a:pPr>
            <a:r>
              <a:rPr lang="fr-BE" sz="1600" dirty="0" smtClean="0"/>
              <a:t>Tout marché &lt; 50.000 €</a:t>
            </a:r>
          </a:p>
          <a:p>
            <a:pPr marL="538163" indent="-176213">
              <a:buClrTx/>
              <a:buFontTx/>
              <a:buChar char="-"/>
            </a:pPr>
            <a:r>
              <a:rPr lang="fr-BE" sz="1600" dirty="0" smtClean="0"/>
              <a:t>Services des catégories 3, 4, 18, 21 et 24 de l’annexe II de la loi 2006.</a:t>
            </a:r>
          </a:p>
          <a:p>
            <a:pPr marL="538163" indent="-357188">
              <a:buClrTx/>
              <a:buNone/>
            </a:pPr>
            <a:endParaRPr lang="fr-BE" sz="2000" dirty="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1. Cautionnement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143116"/>
            <a:ext cx="8229600" cy="4500594"/>
          </a:xfrm>
        </p:spPr>
        <p:txBody>
          <a:bodyPr>
            <a:normAutofit/>
          </a:bodyPr>
          <a:lstStyle/>
          <a:p>
            <a:pPr marL="176213" indent="4763" algn="just">
              <a:buClrTx/>
              <a:buNone/>
            </a:pPr>
            <a:endParaRPr lang="fr-BE" sz="400" dirty="0" smtClean="0"/>
          </a:p>
          <a:p>
            <a:pPr marL="176213" indent="4763" algn="just">
              <a:buClrTx/>
              <a:buFont typeface="Wingdings" pitchFamily="2" charset="2"/>
              <a:buChar char="q"/>
            </a:pPr>
            <a:r>
              <a:rPr lang="fr-BE" sz="1800" dirty="0" smtClean="0"/>
              <a:t>  </a:t>
            </a:r>
            <a:r>
              <a:rPr lang="fr-BE" sz="1800" u="sng" dirty="0" smtClean="0"/>
              <a:t>Dérogation</a:t>
            </a:r>
          </a:p>
          <a:p>
            <a:pPr marL="176213" indent="4763" algn="just">
              <a:buClrTx/>
              <a:buNone/>
            </a:pPr>
            <a:endParaRPr lang="fr-BE" sz="800" u="sng" dirty="0" smtClean="0"/>
          </a:p>
          <a:p>
            <a:pPr marL="442913" indent="-176213" algn="just">
              <a:buClrTx/>
              <a:buFontTx/>
              <a:buChar char="-"/>
            </a:pPr>
            <a:r>
              <a:rPr lang="fr-BE" sz="1800" dirty="0" smtClean="0"/>
              <a:t>Possible en fonction des nécessités du service</a:t>
            </a:r>
          </a:p>
          <a:p>
            <a:pPr marL="442913" indent="-176213" algn="just">
              <a:buClrTx/>
              <a:buNone/>
            </a:pPr>
            <a:endParaRPr lang="fr-BE" sz="400" dirty="0" smtClean="0"/>
          </a:p>
          <a:p>
            <a:pPr marL="442913" indent="-176213" algn="just">
              <a:buClrTx/>
              <a:buNone/>
            </a:pPr>
            <a:r>
              <a:rPr lang="fr-BE" sz="1800" dirty="0" smtClean="0"/>
              <a:t>	Ex : marchés de maintenance sur plusieurs années.</a:t>
            </a:r>
          </a:p>
          <a:p>
            <a:pPr marL="442913" indent="-176213" algn="just">
              <a:buClrTx/>
              <a:buNone/>
            </a:pPr>
            <a:endParaRPr lang="fr-BE" sz="800" dirty="0" smtClean="0"/>
          </a:p>
          <a:p>
            <a:pPr marL="442913" indent="-176213" algn="just">
              <a:buClrTx/>
              <a:buFontTx/>
              <a:buChar char="-"/>
            </a:pPr>
            <a:r>
              <a:rPr lang="fr-BE" sz="1800" dirty="0" smtClean="0"/>
              <a:t>Motivation formelle (disposition essentielle)</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9.  Cautionnement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542925" indent="-433388">
              <a:buClrTx/>
              <a:buFont typeface="Wingdings" pitchFamily="2" charset="2"/>
              <a:buChar char="q"/>
            </a:pPr>
            <a:r>
              <a:rPr lang="fr-BE" sz="2000" u="sng" dirty="0" smtClean="0"/>
              <a:t>Constitution</a:t>
            </a:r>
          </a:p>
          <a:p>
            <a:pPr marL="542925" indent="-433388">
              <a:buClrTx/>
              <a:buNone/>
            </a:pPr>
            <a:endParaRPr lang="fr-BE" sz="800" u="sng" dirty="0" smtClean="0">
              <a:solidFill>
                <a:schemeClr val="tx1"/>
              </a:solidFill>
            </a:endParaRPr>
          </a:p>
          <a:p>
            <a:pPr marL="85725" indent="0" algn="just">
              <a:buClrTx/>
              <a:buNone/>
            </a:pPr>
            <a:r>
              <a:rPr lang="fr-BE" sz="2000" dirty="0" smtClean="0"/>
              <a:t>Dans les 30 jr de la conclusion du marché. Preuve par remise d’un récépissé.</a:t>
            </a:r>
          </a:p>
          <a:p>
            <a:pPr marL="542925" indent="-433388" algn="just">
              <a:buClrTx/>
              <a:buNone/>
            </a:pPr>
            <a:endParaRPr lang="fr-BE" sz="800" dirty="0" smtClean="0">
              <a:solidFill>
                <a:schemeClr val="tx1"/>
              </a:solidFill>
            </a:endParaRPr>
          </a:p>
          <a:p>
            <a:pPr marL="85725" indent="0" algn="just">
              <a:buClrTx/>
              <a:buNone/>
            </a:pPr>
            <a:r>
              <a:rPr lang="fr-BE" sz="2000" dirty="0" smtClean="0"/>
              <a:t>A défaut, mise en demeure par recommandé de constituer dans les 15 jours. A défaut :</a:t>
            </a:r>
          </a:p>
          <a:p>
            <a:pPr marL="447675" indent="0" algn="just">
              <a:buClrTx/>
              <a:buFontTx/>
              <a:buChar char="-"/>
            </a:pPr>
            <a:r>
              <a:rPr lang="fr-BE" sz="2000" dirty="0" smtClean="0">
                <a:solidFill>
                  <a:schemeClr val="tx1"/>
                </a:solidFill>
              </a:rPr>
              <a:t>  Cautionnement d’office + pénalité de 2 % du montant du marché</a:t>
            </a:r>
          </a:p>
          <a:p>
            <a:pPr marL="447675" indent="0" algn="just">
              <a:buClrTx/>
              <a:buFontTx/>
              <a:buChar char="-"/>
            </a:pPr>
            <a:r>
              <a:rPr lang="fr-BE" sz="2000" dirty="0" smtClean="0"/>
              <a:t>  Application d’une mesure d’office </a:t>
            </a:r>
          </a:p>
          <a:p>
            <a:pPr marL="447675" indent="0" algn="just">
              <a:buClrTx/>
              <a:buFontTx/>
              <a:buChar char="-"/>
            </a:pPr>
            <a:endParaRPr lang="fr-BE" sz="2000" dirty="0" smtClean="0"/>
          </a:p>
          <a:p>
            <a:pPr marL="542925" indent="-457200" algn="just">
              <a:buClrTx/>
              <a:buFont typeface="Wingdings" pitchFamily="2" charset="2"/>
              <a:buChar char="q"/>
            </a:pPr>
            <a:r>
              <a:rPr lang="fr-BE" sz="2000" u="sng" dirty="0" smtClean="0"/>
              <a:t>Adaptation</a:t>
            </a:r>
          </a:p>
          <a:p>
            <a:pPr marL="85725" indent="0" algn="just">
              <a:buClrTx/>
              <a:buNone/>
            </a:pPr>
            <a:endParaRPr lang="fr-BE" sz="800" dirty="0" smtClean="0"/>
          </a:p>
          <a:p>
            <a:pPr marL="85725" indent="0" algn="just">
              <a:buClrTx/>
              <a:buNone/>
            </a:pPr>
            <a:r>
              <a:rPr lang="fr-BE" sz="1800" dirty="0" smtClean="0"/>
              <a:t>En plus ou en moins, si inadapté pour toute raison, not. si modifications décidées par le PA +/- 20% du montant initial du marché.</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1. Cautionnement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542925" indent="-433388">
              <a:buClrTx/>
              <a:buFont typeface="Wingdings" pitchFamily="2" charset="2"/>
              <a:buChar char="q"/>
            </a:pPr>
            <a:r>
              <a:rPr lang="fr-BE" sz="2000" u="sng" dirty="0" smtClean="0"/>
              <a:t>Droits du PA</a:t>
            </a:r>
          </a:p>
          <a:p>
            <a:pPr marL="542925" indent="-433388" algn="just">
              <a:buClrTx/>
              <a:buNone/>
            </a:pPr>
            <a:endParaRPr lang="fr-BE" sz="800" dirty="0" smtClean="0"/>
          </a:p>
          <a:p>
            <a:pPr marL="542925" indent="-433388" algn="just">
              <a:buClrTx/>
              <a:buNone/>
            </a:pPr>
            <a:r>
              <a:rPr lang="fr-BE" sz="1800" dirty="0" smtClean="0"/>
              <a:t>Cautionnement = garantie du PA</a:t>
            </a:r>
          </a:p>
          <a:p>
            <a:pPr marL="542925" indent="-433388" algn="just">
              <a:buClrTx/>
              <a:buNone/>
            </a:pPr>
            <a:endParaRPr lang="fr-BE" sz="800" dirty="0" smtClean="0"/>
          </a:p>
          <a:p>
            <a:pPr marL="542925" indent="-433388" algn="just">
              <a:buClrTx/>
              <a:buFont typeface="Wingdings"/>
              <a:buChar char="à"/>
            </a:pPr>
            <a:r>
              <a:rPr lang="fr-BE" sz="1800" dirty="0" smtClean="0">
                <a:sym typeface="Wingdings" pitchFamily="2" charset="2"/>
              </a:rPr>
              <a:t>Prélever d’office les sommes dues, not. si défaut d’exécution</a:t>
            </a:r>
          </a:p>
          <a:p>
            <a:pPr marL="542925" indent="-433388" algn="just">
              <a:buClrTx/>
              <a:buNone/>
            </a:pPr>
            <a:endParaRPr lang="fr-BE" sz="800" dirty="0" smtClean="0">
              <a:sym typeface="Wingdings" pitchFamily="2" charset="2"/>
            </a:endParaRPr>
          </a:p>
          <a:p>
            <a:pPr marL="542925" indent="-433388" algn="just">
              <a:buClrTx/>
              <a:buFont typeface="Wingdings"/>
              <a:buChar char="à"/>
            </a:pPr>
            <a:r>
              <a:rPr lang="fr-BE" sz="1800" dirty="0" smtClean="0">
                <a:sym typeface="Wingdings" pitchFamily="2" charset="2"/>
              </a:rPr>
              <a:t>Ne pas libérer le cautionnement si RP refusée/avec réserve</a:t>
            </a:r>
            <a:endParaRPr lang="fr-BE" sz="1800" dirty="0" smtClean="0"/>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1. Cautionnement</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3894220"/>
          </a:xfrm>
        </p:spPr>
        <p:txBody>
          <a:bodyPr>
            <a:normAutofit/>
          </a:bodyPr>
          <a:lstStyle/>
          <a:p>
            <a:pPr marL="542925" indent="-433388">
              <a:buClrTx/>
              <a:buNone/>
            </a:pPr>
            <a:r>
              <a:rPr lang="fr-BE" sz="1800" dirty="0" smtClean="0"/>
              <a:t>= Assurance responsabilité pour accidents du travail + RC vis-à-vis des tiers.</a:t>
            </a:r>
          </a:p>
          <a:p>
            <a:pPr marL="542925" indent="-433388">
              <a:buClrTx/>
              <a:buNone/>
            </a:pPr>
            <a:endParaRPr lang="fr-BE" sz="1800" dirty="0" smtClean="0"/>
          </a:p>
          <a:p>
            <a:pPr marL="542925" indent="-433388">
              <a:buClrTx/>
              <a:buNone/>
            </a:pPr>
            <a:r>
              <a:rPr lang="fr-BE" sz="1800" dirty="0" smtClean="0"/>
              <a:t>N° : obligation étendue aux fournitures et services + vise toute assurance prévue par les documents du marché (ex: assurance tous risques chantier)</a:t>
            </a:r>
          </a:p>
          <a:p>
            <a:pPr marL="542925" indent="-433388">
              <a:buClrTx/>
              <a:buNone/>
            </a:pPr>
            <a:endParaRPr lang="fr-BE" sz="1800" dirty="0" smtClean="0"/>
          </a:p>
          <a:p>
            <a:pPr marL="542925" indent="-433388">
              <a:buClrTx/>
              <a:buNone/>
            </a:pPr>
            <a:r>
              <a:rPr lang="fr-BE" sz="1800" dirty="0" smtClean="0"/>
              <a:t>Preuve à fournir dans les 30 jours à dater de la conclusion du marché.</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2. Assurance</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214554"/>
            <a:ext cx="8229600" cy="4037096"/>
          </a:xfrm>
        </p:spPr>
        <p:txBody>
          <a:bodyPr>
            <a:normAutofit/>
          </a:bodyPr>
          <a:lstStyle/>
          <a:p>
            <a:pPr marL="542925" indent="-433388">
              <a:buClrTx/>
              <a:buFont typeface="Wingdings" pitchFamily="2" charset="2"/>
              <a:buChar char="q"/>
            </a:pPr>
            <a:r>
              <a:rPr lang="fr-BE" sz="2000" u="sng" dirty="0" smtClean="0"/>
              <a:t>Structure </a:t>
            </a:r>
          </a:p>
          <a:p>
            <a:pPr marL="542925" indent="-433388">
              <a:buClrTx/>
              <a:buNone/>
            </a:pPr>
            <a:endParaRPr lang="fr-BE" sz="400" dirty="0" smtClean="0"/>
          </a:p>
          <a:p>
            <a:pPr marL="433388" indent="-252413" algn="just">
              <a:buClrTx/>
              <a:buFontTx/>
              <a:buChar char="-"/>
            </a:pPr>
            <a:r>
              <a:rPr lang="fr-BE" sz="1800" dirty="0" smtClean="0"/>
              <a:t>2 types :</a:t>
            </a:r>
          </a:p>
          <a:p>
            <a:pPr marL="895350" indent="-266700" algn="just">
              <a:buClrTx/>
              <a:buFontTx/>
              <a:buChar char="-"/>
            </a:pPr>
            <a:r>
              <a:rPr lang="fr-BE" sz="1800" dirty="0" smtClean="0"/>
              <a:t>Soit un délai unique pour l’ensemble du marché</a:t>
            </a:r>
          </a:p>
          <a:p>
            <a:pPr marL="895350" indent="-266700" algn="just">
              <a:buClrTx/>
              <a:buFontTx/>
              <a:buChar char="-"/>
            </a:pPr>
            <a:r>
              <a:rPr lang="fr-BE" sz="1800" dirty="0" smtClean="0"/>
              <a:t>Soit des délais partiels pour chaque partie/phase du marché (intérêt)</a:t>
            </a:r>
          </a:p>
          <a:p>
            <a:pPr marL="895350" indent="-266700" algn="just">
              <a:buClrTx/>
              <a:buNone/>
            </a:pPr>
            <a:endParaRPr lang="fr-BE" sz="400" dirty="0" smtClean="0"/>
          </a:p>
          <a:p>
            <a:pPr marL="447675" indent="-266700" algn="just" defTabSz="447675">
              <a:buClrTx/>
              <a:buFontTx/>
              <a:buChar char="-"/>
            </a:pPr>
            <a:r>
              <a:rPr lang="fr-BE" sz="1800" dirty="0" smtClean="0"/>
              <a:t>Délai de rigueur, sinon indicatifs (pas de sanction)</a:t>
            </a:r>
          </a:p>
          <a:p>
            <a:pPr marL="447675" indent="-266700" algn="just" defTabSz="447675">
              <a:buClrTx/>
              <a:buNone/>
            </a:pPr>
            <a:endParaRPr lang="fr-BE" sz="400" dirty="0" smtClean="0"/>
          </a:p>
          <a:p>
            <a:pPr marL="447675" indent="-266700" algn="just" defTabSz="447675">
              <a:buClrTx/>
              <a:buFontTx/>
              <a:buChar char="-"/>
            </a:pPr>
            <a:r>
              <a:rPr lang="fr-BE" sz="1800" dirty="0" smtClean="0"/>
              <a:t>Non respect : en défaut d’exécution </a:t>
            </a:r>
            <a:r>
              <a:rPr lang="fr-BE" sz="1800" dirty="0" smtClean="0">
                <a:sym typeface="Wingdings" pitchFamily="2" charset="2"/>
              </a:rPr>
              <a:t></a:t>
            </a:r>
            <a:r>
              <a:rPr lang="fr-BE" sz="1800" dirty="0" smtClean="0"/>
              <a:t> pénalité + amendes pour retard + mesures d’office</a:t>
            </a:r>
          </a:p>
          <a:p>
            <a:pPr marL="447675" indent="-266700" algn="just" defTabSz="447675">
              <a:buClrTx/>
              <a:buNone/>
            </a:pPr>
            <a:endParaRPr lang="fr-BE" sz="1000" dirty="0" smtClean="0"/>
          </a:p>
          <a:p>
            <a:pPr marL="542925" indent="-457200" algn="just" defTabSz="447675">
              <a:buClrTx/>
              <a:buFont typeface="Wingdings" pitchFamily="2" charset="2"/>
              <a:buChar char="q"/>
            </a:pPr>
            <a:r>
              <a:rPr lang="fr-BE" sz="2000" u="sng" dirty="0" smtClean="0"/>
              <a:t>Rappel</a:t>
            </a:r>
            <a:r>
              <a:rPr lang="fr-BE" sz="1800" dirty="0" smtClean="0"/>
              <a:t> du délai dans le courrier de notification</a:t>
            </a:r>
          </a:p>
          <a:p>
            <a:pPr marL="447675" indent="-266700" algn="just" defTabSz="447675">
              <a:buClrTx/>
              <a:buNone/>
            </a:pPr>
            <a:endParaRPr lang="fr-BE" sz="1800" dirty="0" smtClean="0"/>
          </a:p>
          <a:p>
            <a:pPr marL="542925" indent="-433388" algn="just">
              <a:buClrTx/>
              <a:buNone/>
            </a:pPr>
            <a:r>
              <a:rPr lang="fr-BE" sz="1800" dirty="0" smtClean="0"/>
              <a:t>	</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3.  Délais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2357430"/>
            <a:ext cx="8229600" cy="4037096"/>
          </a:xfrm>
        </p:spPr>
        <p:txBody>
          <a:bodyPr>
            <a:normAutofit/>
          </a:bodyPr>
          <a:lstStyle/>
          <a:p>
            <a:pPr marL="542925" indent="-433388">
              <a:buClrTx/>
              <a:buFont typeface="Wingdings" pitchFamily="2" charset="2"/>
              <a:buChar char="q"/>
            </a:pPr>
            <a:r>
              <a:rPr lang="fr-BE" sz="2000" u="sng" dirty="0" smtClean="0"/>
              <a:t>Travaux : fixer l’ordre de commencer les travaux</a:t>
            </a:r>
          </a:p>
          <a:p>
            <a:pPr marL="542925" indent="-433388" algn="just">
              <a:buClrTx/>
              <a:buNone/>
            </a:pPr>
            <a:endParaRPr lang="fr-BE" sz="800" dirty="0" smtClean="0"/>
          </a:p>
          <a:p>
            <a:pPr marL="433388" indent="-252413" algn="just">
              <a:buClrTx/>
              <a:buFontTx/>
              <a:buChar char="-"/>
            </a:pPr>
            <a:r>
              <a:rPr lang="fr-BE" sz="1800" dirty="0" smtClean="0"/>
              <a:t>Raison d’être : mise en œuvre du marché soumise à des contraintes (autorisation de déviation de la voirie, sécurisation du chantier, obtention du permis d’urbanisme,..) + temps nécessaire à l’entrepreneur pour commander les matériaux.</a:t>
            </a:r>
          </a:p>
          <a:p>
            <a:pPr marL="433388" indent="-252413" algn="just">
              <a:buClrTx/>
              <a:buNone/>
            </a:pPr>
            <a:endParaRPr lang="fr-BE" sz="1000" dirty="0" smtClean="0"/>
          </a:p>
          <a:p>
            <a:pPr marL="433388" indent="-252413" algn="just">
              <a:buClrTx/>
              <a:buFontTx/>
              <a:buChar char="-"/>
            </a:pPr>
            <a:r>
              <a:rPr lang="fr-BE" sz="1800" dirty="0" smtClean="0"/>
              <a:t>Importance de le fixer : à défaut, délai n’a pas commencé à courir !	</a:t>
            </a:r>
          </a:p>
          <a:p>
            <a:pPr marL="433388" indent="-252413" algn="just">
              <a:buClrTx/>
              <a:buNone/>
            </a:pPr>
            <a:endParaRPr lang="fr-BE" sz="1000" dirty="0" smtClean="0"/>
          </a:p>
          <a:p>
            <a:pPr marL="433388" indent="-252413" algn="just">
              <a:buClrTx/>
              <a:buFontTx/>
              <a:buChar char="-"/>
            </a:pPr>
            <a:r>
              <a:rPr lang="fr-BE" sz="1800" dirty="0" smtClean="0"/>
              <a:t>Respect d’un délai de 15 j. entre l’envoi du courrier et le début effectif des travaux (raison) SAUF urgence, phases autres que la 1</a:t>
            </a:r>
            <a:r>
              <a:rPr lang="fr-BE" sz="1800" baseline="30000" dirty="0" smtClean="0"/>
              <a:t>ère</a:t>
            </a:r>
            <a:r>
              <a:rPr lang="fr-BE" sz="1800" dirty="0" smtClean="0"/>
              <a:t> phase d’un marché, marché suivant un 1</a:t>
            </a:r>
            <a:r>
              <a:rPr lang="fr-BE" sz="1800" baseline="30000" dirty="0" smtClean="0"/>
              <a:t>er</a:t>
            </a:r>
            <a:r>
              <a:rPr lang="fr-BE" sz="1800" dirty="0" smtClean="0"/>
              <a:t> marché passé par accord-cadre.</a:t>
            </a:r>
          </a:p>
          <a:p>
            <a:pPr marL="433388" indent="-252413" algn="just">
              <a:buClrTx/>
              <a:buNone/>
            </a:pPr>
            <a:endParaRPr lang="fr-BE" sz="800" dirty="0" smtClean="0"/>
          </a:p>
          <a:p>
            <a:pPr marL="433388" indent="-252413" algn="just">
              <a:buClrTx/>
              <a:buFontTx/>
              <a:buChar char="-"/>
            </a:pPr>
            <a:r>
              <a:rPr lang="fr-BE" sz="1800" dirty="0" smtClean="0"/>
              <a:t>Période  : schéma.</a:t>
            </a:r>
          </a:p>
        </p:txBody>
      </p:sp>
      <p:graphicFrame>
        <p:nvGraphicFramePr>
          <p:cNvPr id="4" name="Diagramme 3"/>
          <p:cNvGraphicFramePr/>
          <p:nvPr>
            <p:extLst>
              <p:ext uri="{D42A27DB-BD31-4B8C-83A1-F6EECF244321}">
                <p14:modId xmlns="" xmlns:p14="http://schemas.microsoft.com/office/powerpoint/2010/main" val="2816085638"/>
              </p:ext>
            </p:extLst>
          </p:nvPr>
        </p:nvGraphicFramePr>
        <p:xfrm>
          <a:off x="251520" y="692696"/>
          <a:ext cx="8784976" cy="432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re 4"/>
          <p:cNvSpPr>
            <a:spLocks noGrp="1"/>
          </p:cNvSpPr>
          <p:nvPr>
            <p:ph type="title"/>
          </p:nvPr>
        </p:nvSpPr>
        <p:spPr>
          <a:xfrm>
            <a:off x="500034" y="1357298"/>
            <a:ext cx="8115328" cy="571504"/>
          </a:xfrm>
          <a:solidFill>
            <a:schemeClr val="accent2">
              <a:lumMod val="20000"/>
              <a:lumOff val="80000"/>
            </a:schemeClr>
          </a:solidFill>
        </p:spPr>
        <p:txBody>
          <a:bodyPr>
            <a:normAutofit/>
          </a:bodyPr>
          <a:lstStyle/>
          <a:p>
            <a:r>
              <a:rPr lang="fr-BE" sz="2400" dirty="0" smtClean="0">
                <a:solidFill>
                  <a:schemeClr val="accent4">
                    <a:lumMod val="75000"/>
                  </a:schemeClr>
                </a:solidFill>
                <a:latin typeface="+mn-lt"/>
              </a:rPr>
              <a:t>3.  Délais</a:t>
            </a:r>
            <a:endParaRPr lang="fr-BE" sz="2400" dirty="0">
              <a:solidFill>
                <a:schemeClr val="accent4">
                  <a:lumMod val="75000"/>
                </a:schemeClr>
              </a:solidFill>
              <a:latin typeface="+mn-lt"/>
            </a:endParaRPr>
          </a:p>
        </p:txBody>
      </p:sp>
    </p:spTree>
    <p:extLst>
      <p:ext uri="{BB962C8B-B14F-4D97-AF65-F5344CB8AC3E}">
        <p14:creationId xmlns="" xmlns:p14="http://schemas.microsoft.com/office/powerpoint/2010/main" val="19036918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Élémentai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16032</TotalTime>
  <Words>4340</Words>
  <Application>Microsoft Office PowerPoint</Application>
  <PresentationFormat>Affichage à l'écran (4:3)</PresentationFormat>
  <Paragraphs>1241</Paragraphs>
  <Slides>40</Slides>
  <Notes>40</Notes>
  <HiddenSlides>0</HiddenSlides>
  <MMClips>0</MMClips>
  <ScaleCrop>false</ScaleCrop>
  <HeadingPairs>
    <vt:vector size="4" baseType="variant">
      <vt:variant>
        <vt:lpstr>Thème</vt:lpstr>
      </vt:variant>
      <vt:variant>
        <vt:i4>1</vt:i4>
      </vt:variant>
      <vt:variant>
        <vt:lpstr>Titres des diapositives</vt:lpstr>
      </vt:variant>
      <vt:variant>
        <vt:i4>40</vt:i4>
      </vt:variant>
    </vt:vector>
  </HeadingPairs>
  <TitlesOfParts>
    <vt:vector size="41" baseType="lpstr">
      <vt:lpstr>Urbain</vt:lpstr>
      <vt:lpstr>NOTIONS DE BASE EN MARCHÉ PUBLIC – Partie 3</vt:lpstr>
      <vt:lpstr>Diapositive 2</vt:lpstr>
      <vt:lpstr> EXECUTION DU MARCHE </vt:lpstr>
      <vt:lpstr>1. Cautionnement</vt:lpstr>
      <vt:lpstr>1. Cautionnement</vt:lpstr>
      <vt:lpstr>1. Cautionnement</vt:lpstr>
      <vt:lpstr>2. Assurance</vt:lpstr>
      <vt:lpstr>3.  Délais</vt:lpstr>
      <vt:lpstr>3.  Délais</vt:lpstr>
      <vt:lpstr>3.  Délais</vt:lpstr>
      <vt:lpstr>3.  Délais</vt:lpstr>
      <vt:lpstr>4.  Sous-traitance</vt:lpstr>
      <vt:lpstr>5. Surveillance et contrôle de l’exécution</vt:lpstr>
      <vt:lpstr>5.1. Le fonctionnaire dirigeant</vt:lpstr>
      <vt:lpstr>5.1. Le fonctionnaire dirigeant</vt:lpstr>
      <vt:lpstr>5.2.  Direction technique des travaux </vt:lpstr>
      <vt:lpstr>5.3.  Les réceptions techniques</vt:lpstr>
      <vt:lpstr>5.3.  Les réceptions techniques</vt:lpstr>
      <vt:lpstr>5.3.  Les réceptions techniques</vt:lpstr>
      <vt:lpstr>5.4.  Journal des travaux</vt:lpstr>
      <vt:lpstr>6.  Responsabilité de l’adjudicataire</vt:lpstr>
      <vt:lpstr>6.  Responsabilité de l’adjudicataire</vt:lpstr>
      <vt:lpstr>6.  Responsabilité de l’adjudicataire</vt:lpstr>
      <vt:lpstr>MP travaux : comparatif des responsabilités</vt:lpstr>
      <vt:lpstr>7.  Réception provisoire, garantie, réception définitive</vt:lpstr>
      <vt:lpstr>7.1.  Marchés de travaux</vt:lpstr>
      <vt:lpstr>7.1.  Marchés de travaux</vt:lpstr>
      <vt:lpstr>7.1.  Marchés de travaux</vt:lpstr>
      <vt:lpstr>7.1.  Marchés de travaux</vt:lpstr>
      <vt:lpstr>7.2.  Marchés de fournitures</vt:lpstr>
      <vt:lpstr>7.2.  Marchés de fournitures</vt:lpstr>
      <vt:lpstr>7.3.  Marchés de services</vt:lpstr>
      <vt:lpstr>8.  Paiement</vt:lpstr>
      <vt:lpstr>8.  Paiement</vt:lpstr>
      <vt:lpstr>8.  Paiement</vt:lpstr>
      <vt:lpstr>8.  Paiement</vt:lpstr>
      <vt:lpstr>8.  Paiement</vt:lpstr>
      <vt:lpstr>8.  Paiement</vt:lpstr>
      <vt:lpstr>9.  Libération du cautionnement</vt:lpstr>
      <vt:lpstr>9.  Cautionnement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277</cp:revision>
  <dcterms:created xsi:type="dcterms:W3CDTF">2015-04-07T06:54:39Z</dcterms:created>
  <dcterms:modified xsi:type="dcterms:W3CDTF">2015-05-06T12:50:28Z</dcterms:modified>
</cp:coreProperties>
</file>