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diagrams/colors11.xml" ContentType="application/vnd.openxmlformats-officedocument.drawingml.diagramColors+xml"/>
  <Override PartName="/ppt/diagrams/data24.xml" ContentType="application/vnd.openxmlformats-officedocument.drawingml.diagramData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quickStyle28.xml" ContentType="application/vnd.openxmlformats-officedocument.drawingml.diagramStyle+xml"/>
  <Override PartName="/ppt/diagrams/drawing29.xml" ContentType="application/vnd.ms-office.drawingml.diagramDrawing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diagrams/quickStyle17.xml" ContentType="application/vnd.openxmlformats-officedocument.drawingml.diagramStyle+xml"/>
  <Override PartName="/ppt/diagrams/layout39.xml" ContentType="application/vnd.openxmlformats-officedocument.drawingml.diagramLayout+xml"/>
  <Override PartName="/ppt/diagrams/drawing18.xml" ContentType="application/vnd.ms-office.drawingml.diagramDrawing+xml"/>
  <Override PartName="/ppt/tableStyles.xml" ContentType="application/vnd.openxmlformats-officedocument.presentationml.tableStyles+xml"/>
  <Override PartName="/ppt/diagrams/layout17.xml" ContentType="application/vnd.openxmlformats-officedocument.drawingml.diagramLayout+xml"/>
  <Override PartName="/ppt/diagrams/layout28.xml" ContentType="application/vnd.openxmlformats-officedocument.drawingml.diagramLayout+xml"/>
  <Override PartName="/ppt/notesSlides/notesSlide41.xml" ContentType="application/vnd.openxmlformats-officedocument.presentationml.notesSlide+xml"/>
  <Override PartName="/ppt/diagrams/colors49.xml" ContentType="application/vnd.openxmlformats-officedocument.drawingml.diagramColors+xml"/>
  <Override PartName="/ppt/notesSlides/notesSlide52.xml" ContentType="application/vnd.openxmlformats-officedocument.presentationml.notesSlide+xml"/>
  <Override PartName="/ppt/diagrams/drawing43.xml" ContentType="application/vnd.ms-office.drawingml.diagramDrawing+xml"/>
  <Override PartName="/ppt/notesSlides/notesSlide30.xml" ContentType="application/vnd.openxmlformats-officedocument.presentationml.notesSlide+xml"/>
  <Override PartName="/ppt/diagrams/quickStyle31.xml" ContentType="application/vnd.openxmlformats-officedocument.drawingml.diagramStyle+xml"/>
  <Override PartName="/ppt/diagrams/colors38.xml" ContentType="application/vnd.openxmlformats-officedocument.drawingml.diagramColors+xml"/>
  <Override PartName="/ppt/diagrams/quickStyle42.xml" ContentType="application/vnd.openxmlformats-officedocument.drawingml.diagramStyle+xml"/>
  <Override PartName="/ppt/diagrams/drawing32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quickStyle20.xml" ContentType="application/vnd.openxmlformats-officedocument.drawingml.diagramStyle+xml"/>
  <Override PartName="/ppt/diagrams/colors27.xml" ContentType="application/vnd.openxmlformats-officedocument.drawingml.diagramColors+xml"/>
  <Override PartName="/ppt/diagrams/data29.xml" ContentType="application/vnd.openxmlformats-officedocument.drawingml.diagramData+xml"/>
  <Override PartName="/ppt/diagrams/layout42.xml" ContentType="application/vnd.openxmlformats-officedocument.drawingml.diagramLayout+xml"/>
  <Override PartName="/ppt/diagrams/drawing21.xml" ContentType="application/vnd.ms-office.drawingml.diagramDrawing+xml"/>
  <Override PartName="/ppt/diagrams/colors4.xml" ContentType="application/vnd.openxmlformats-officedocument.drawingml.diagramColors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diagrams/layout31.xml" ContentType="application/vnd.openxmlformats-officedocument.drawingml.diagramLayout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layout20.xml" ContentType="application/vnd.openxmlformats-officedocument.drawingml.diagramLayout+xml"/>
  <Override PartName="/ppt/diagrams/colors41.xml" ContentType="application/vnd.openxmlformats-officedocument.drawingml.diagramColors+xml"/>
  <Override PartName="/ppt/diagrams/drawing3.xml" ContentType="application/vnd.ms-office.drawingml.diagramDrawing+xml"/>
  <Override PartName="/ppt/slides/slide55.xml" ContentType="application/vnd.openxmlformats-officedocument.presentationml.slide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30.xml" ContentType="application/vnd.openxmlformats-officedocument.drawingml.diagramColors+xml"/>
  <Override PartName="/ppt/diagrams/data32.xml" ContentType="application/vnd.openxmlformats-officedocument.drawingml.diagramData+xml"/>
  <Override PartName="/ppt/diagrams/data43.xml" ContentType="application/vnd.openxmlformats-officedocument.drawingml.diagramData+xml"/>
  <Override PartName="/ppt/notesSlides/notesSlide57.xml" ContentType="application/vnd.openxmlformats-officedocument.presentationml.notes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diagrams/data21.xml" ContentType="application/vnd.openxmlformats-officedocument.drawingml.diagramData+xml"/>
  <Override PartName="/ppt/notesSlides/notesSlide46.xml" ContentType="application/vnd.openxmlformats-officedocument.presentationml.notesSlide+xml"/>
  <Override PartName="/ppt/diagrams/quickStyle47.xml" ContentType="application/vnd.openxmlformats-officedocument.drawingml.diagramStyle+xml"/>
  <Override PartName="/ppt/diagrams/drawing48.xml" ContentType="application/vnd.ms-office.drawingml.diagramDrawing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diagrams/quickStyle36.xml" ContentType="application/vnd.openxmlformats-officedocument.drawingml.diagramStyle+xml"/>
  <Override PartName="/docProps/app.xml" ContentType="application/vnd.openxmlformats-officedocument.extended-properties+xml"/>
  <Override PartName="/ppt/diagrams/drawing37.xml" ContentType="application/vnd.ms-office.drawingml.diagramDrawing+xml"/>
  <Override PartName="/ppt/slides/slide11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notesSlides/notesSlide13.xml" ContentType="application/vnd.openxmlformats-officedocument.presentationml.notesSlide+xml"/>
  <Override PartName="/ppt/diagrams/quickStyle14.xml" ContentType="application/vnd.openxmlformats-officedocument.drawingml.diagramStyle+xml"/>
  <Override PartName="/ppt/diagrams/quickStyle25.xml" ContentType="application/vnd.openxmlformats-officedocument.drawingml.diagramStyle+xml"/>
  <Override PartName="/ppt/diagrams/layout36.xml" ContentType="application/vnd.openxmlformats-officedocument.drawingml.diagramLayout+xml"/>
  <Override PartName="/ppt/diagrams/layout47.xml" ContentType="application/vnd.openxmlformats-officedocument.drawingml.diagramLayout+xml"/>
  <Override PartName="/ppt/diagrams/drawing26.xml" ContentType="application/vnd.ms-office.drawingml.diagramDrawing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5.xml" ContentType="application/vnd.openxmlformats-officedocument.drawingml.diagramLayout+xml"/>
  <Override PartName="/ppt/diagrams/quickStyle50.xml" ContentType="application/vnd.openxmlformats-officedocument.drawingml.diagramStyle+xml"/>
  <Override PartName="/ppt/diagrams/drawing8.xml" ContentType="application/vnd.ms-office.drawingml.diagramDrawing+xml"/>
  <Override PartName="/ppt/diagrams/drawing51.xml" ContentType="application/vnd.ms-office.drawingml.diagramDrawing+xml"/>
  <Override PartName="/ppt/diagrams/quickStyle8.xml" ContentType="application/vnd.openxmlformats-officedocument.drawingml.diagramStyle+xml"/>
  <Override PartName="/ppt/diagrams/layout14.xml" ContentType="application/vnd.openxmlformats-officedocument.drawingml.diagramLayout+xml"/>
  <Override PartName="/ppt/diagrams/colors35.xml" ContentType="application/vnd.openxmlformats-officedocument.drawingml.diagramColors+xml"/>
  <Override PartName="/ppt/diagrams/colors46.xml" ContentType="application/vnd.openxmlformats-officedocument.drawingml.diagramColors+xml"/>
  <Override PartName="/ppt/diagrams/data48.xml" ContentType="application/vnd.openxmlformats-officedocument.drawingml.diagramData+xml"/>
  <Override PartName="/ppt/diagrams/drawing40.xml" ContentType="application/vnd.ms-office.drawingml.diagramDrawing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diagrams/colors24.xml" ContentType="application/vnd.openxmlformats-officedocument.drawingml.diagramColors+xml"/>
  <Override PartName="/ppt/diagrams/data37.xml" ContentType="application/vnd.openxmlformats-officedocument.drawingml.diagramData+xml"/>
  <Override PartName="/ppt/diagrams/layout50.xml" ContentType="application/vnd.openxmlformats-officedocument.drawingml.diagramLayout+xml"/>
  <Override PartName="/ppt/slides/slide38.xml" ContentType="application/vnd.openxmlformats-officedocument.presentationml.slide+xml"/>
  <Override PartName="/ppt/diagrams/colors1.xml" ContentType="application/vnd.openxmlformats-officedocument.drawingml.diagramColors+xml"/>
  <Override PartName="/ppt/diagrams/colors13.xml" ContentType="application/vnd.openxmlformats-officedocument.drawingml.diagramColors+xml"/>
  <Override PartName="/ppt/diagrams/data26.xml" ContentType="application/vnd.openxmlformats-officedocument.drawingml.diagramData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notesSlides/notesSlide29.xml" ContentType="application/vnd.openxmlformats-officedocument.presentationml.notesSlide+xml"/>
  <Override PartName="/ppt/diagrams/data51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diagrams/quickStyle19.xml" ContentType="application/vnd.openxmlformats-officedocument.drawingml.diagramStyle+xml"/>
  <Override PartName="/ppt/diagrams/data40.xml" ContentType="application/vnd.openxmlformats-officedocument.drawingml.diagramData+xml"/>
  <Override PartName="/ppt/slides/slide41.xml" ContentType="application/vnd.openxmlformats-officedocument.presentationml.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30.xml" ContentType="application/vnd.openxmlformats-officedocument.presentationml.slide+xml"/>
  <Override PartName="/ppt/diagrams/layout19.xml" ContentType="application/vnd.openxmlformats-officedocument.drawingml.diagramLayout+xml"/>
  <Override PartName="/ppt/notesSlides/notesSlide32.xml" ContentType="application/vnd.openxmlformats-officedocument.presentationml.notesSlide+xml"/>
  <Override PartName="/ppt/diagrams/quickStyle33.xml" ContentType="application/vnd.openxmlformats-officedocument.drawingml.diagramStyle+xml"/>
  <Override PartName="/ppt/diagrams/quickStyle44.xml" ContentType="application/vnd.openxmlformats-officedocument.drawingml.diagramStyle+xml"/>
  <Override PartName="/ppt/diagrams/drawing45.xml" ContentType="application/vnd.ms-office.drawingml.diagramDrawing+xml"/>
  <Override PartName="/ppt/diagrams/drawing34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quickStyle22.xml" ContentType="application/vnd.openxmlformats-officedocument.drawingml.diagramStyle+xml"/>
  <Override PartName="/ppt/diagrams/colors29.xml" ContentType="application/vnd.openxmlformats-officedocument.drawingml.diagramColors+xml"/>
  <Override PartName="/ppt/diagrams/layout44.xml" ContentType="application/vnd.openxmlformats-officedocument.drawingml.diagramLayout+xml"/>
  <Override PartName="/ppt/diagrams/drawing23.xml" ContentType="application/vnd.ms-office.drawingml.diagramDrawing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quickStyle11.xml" ContentType="application/vnd.openxmlformats-officedocument.drawingml.diagramStyle+xml"/>
  <Override PartName="/ppt/diagrams/colors18.xml" ContentType="application/vnd.openxmlformats-officedocument.drawingml.diagramColors+xml"/>
  <Override PartName="/ppt/diagrams/layout33.xml" ContentType="application/vnd.openxmlformats-officedocument.drawingml.diagramLayout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layout11.xml" ContentType="application/vnd.openxmlformats-officedocument.drawingml.diagramLayout+xml"/>
  <Override PartName="/ppt/diagrams/layout22.xml" ContentType="application/vnd.openxmlformats-officedocument.drawingml.diagramLayout+xml"/>
  <Override PartName="/ppt/diagrams/colors43.xml" ContentType="application/vnd.openxmlformats-officedocument.drawingml.diagramColors+xml"/>
  <Override PartName="/ppt/diagrams/drawing5.xml" ContentType="application/vnd.ms-office.drawingml.diagramDrawing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diagrams/colors32.xml" ContentType="application/vnd.openxmlformats-officedocument.drawingml.diagramColors+xml"/>
  <Override PartName="/ppt/diagrams/data34.xml" ContentType="application/vnd.openxmlformats-officedocument.drawingml.diagramData+xml"/>
  <Override PartName="/ppt/diagrams/data45.xml" ContentType="application/vnd.openxmlformats-officedocument.drawingml.diagramData+xml"/>
  <Override PartName="/ppt/slides/slide46.xml" ContentType="application/vnd.openxmlformats-officedocument.presentationml.slide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notesSlides/notesSlide48.xml" ContentType="application/vnd.openxmlformats-officedocument.presentationml.notesSlide+xml"/>
  <Override PartName="/ppt/diagrams/quickStyle49.xml" ContentType="application/vnd.openxmlformats-officedocument.drawingml.diagramStyl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notesSlides/notesSlide37.xml" ContentType="application/vnd.openxmlformats-officedocument.presentationml.notesSlide+xml"/>
  <Override PartName="/ppt/diagrams/quickStyle38.xml" ContentType="application/vnd.openxmlformats-officedocument.drawingml.diagramStyle+xml"/>
  <Override PartName="/ppt/diagrams/drawing39.xml" ContentType="application/vnd.ms-office.drawingml.diagramDrawing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notesSlides/notesSlide15.xml" ContentType="application/vnd.openxmlformats-officedocument.presentationml.notesSlide+xml"/>
  <Override PartName="/ppt/diagrams/quickStyle16.xml" ContentType="application/vnd.openxmlformats-officedocument.drawingml.diagramStyle+xml"/>
  <Override PartName="/ppt/notesSlides/notesSlide26.xml" ContentType="application/vnd.openxmlformats-officedocument.presentationml.notesSlide+xml"/>
  <Override PartName="/ppt/diagrams/quickStyle27.xml" ContentType="application/vnd.openxmlformats-officedocument.drawingml.diagramStyle+xml"/>
  <Override PartName="/ppt/diagrams/layout38.xml" ContentType="application/vnd.openxmlformats-officedocument.drawingml.diagramLayout+xml"/>
  <Override PartName="/ppt/diagrams/layout49.xml" ContentType="application/vnd.openxmlformats-officedocument.drawingml.diagramLayout+xml"/>
  <Override PartName="/ppt/diagrams/drawing28.xml" ContentType="application/vnd.ms-office.drawingml.diagramDrawing+xml"/>
  <Override PartName="/ppt/diagrams/drawing17.xml" ContentType="application/vnd.ms-office.drawingml.diagramDrawing+xml"/>
  <Override PartName="/ppt/diagrams/layout27.xml" ContentType="application/vnd.openxmlformats-officedocument.drawingml.diagramLayout+xml"/>
  <Override PartName="/ppt/notesSlides/notesSlide51.xml" ContentType="application/vnd.openxmlformats-officedocument.presentationml.notesSlide+xml"/>
  <Override PartName="/ppt/diagrams/layout16.xml" ContentType="application/vnd.openxmlformats-officedocument.drawingml.diagramLayout+xml"/>
  <Override PartName="/ppt/diagrams/colors37.xml" ContentType="application/vnd.openxmlformats-officedocument.drawingml.diagramColors+xml"/>
  <Override PartName="/ppt/notesSlides/notesSlide40.xml" ContentType="application/vnd.openxmlformats-officedocument.presentationml.notesSlide+xml"/>
  <Override PartName="/ppt/diagrams/quickStyle41.xml" ContentType="application/vnd.openxmlformats-officedocument.drawingml.diagramStyle+xml"/>
  <Override PartName="/ppt/diagrams/colors48.xml" ContentType="application/vnd.openxmlformats-officedocument.drawingml.diagramColors+xml"/>
  <Override PartName="/ppt/diagrams/drawing42.xml" ContentType="application/vnd.ms-office.drawingml.diagramDrawing+xml"/>
  <Override PartName="/ppt/notesSlides/notesSlide6.xml" ContentType="application/vnd.openxmlformats-officedocument.presentationml.notesSlide+xml"/>
  <Override PartName="/ppt/diagrams/colors26.xml" ContentType="application/vnd.openxmlformats-officedocument.drawingml.diagramColors+xml"/>
  <Override PartName="/ppt/diagrams/quickStyle30.xml" ContentType="application/vnd.openxmlformats-officedocument.drawingml.diagramStyle+xml"/>
  <Override PartName="/ppt/diagrams/data39.xml" ContentType="application/vnd.openxmlformats-officedocument.drawingml.diagramData+xml"/>
  <Override PartName="/ppt/diagrams/layout41.xml" ContentType="application/vnd.openxmlformats-officedocument.drawingml.diagramLayout+xml"/>
  <Override PartName="/ppt/diagrams/drawing31.xml" ContentType="application/vnd.ms-office.drawingml.diagramDrawing+xml"/>
  <Override PartName="/ppt/diagrams/drawing20.xml" ContentType="application/vnd.ms-office.drawingml.diagramDrawing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15.xml" ContentType="application/vnd.openxmlformats-officedocument.drawingml.diagramColors+xml"/>
  <Override PartName="/ppt/diagrams/data28.xml" ContentType="application/vnd.openxmlformats-officedocument.drawingml.diagramData+xml"/>
  <Override PartName="/ppt/diagrams/layout30.xml" ContentType="application/vnd.openxmlformats-officedocument.drawingml.diagramLayout+xml"/>
  <Override PartName="/ppt/slides/slide29.xml" ContentType="application/vnd.openxmlformats-officedocument.presentationml.slide+xml"/>
  <Override PartName="/ppt/diagrams/data17.xml" ContentType="application/vnd.openxmlformats-officedocument.drawingml.diagramData+xml"/>
  <Override PartName="/ppt/diagrams/colors51.xml" ContentType="application/vnd.openxmlformats-officedocument.drawingml.diagramColors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40.xml" ContentType="application/vnd.openxmlformats-officedocument.drawingml.diagramColors+xml"/>
  <Override PartName="/ppt/diagrams/data42.xml" ContentType="application/vnd.openxmlformats-officedocument.drawingml.diagramData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diagrams/data31.xml" ContentType="application/vnd.openxmlformats-officedocument.drawingml.diagramData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slides/slide32.xml" ContentType="application/vnd.openxmlformats-officedocument.presentationml.slide+xml"/>
  <Override PartName="/ppt/diagrams/data20.xml" ContentType="application/vnd.openxmlformats-officedocument.drawingml.diagramData+xml"/>
  <Override PartName="/ppt/notesSlides/notesSlide34.xml" ContentType="application/vnd.openxmlformats-officedocument.presentationml.notesSlide+xml"/>
  <Override PartName="/ppt/diagrams/quickStyle35.xml" ContentType="application/vnd.openxmlformats-officedocument.drawingml.diagramStyle+xml"/>
  <Override PartName="/ppt/diagrams/quickStyle46.xml" ContentType="application/vnd.openxmlformats-officedocument.drawingml.diagramStyle+xml"/>
  <Override PartName="/ppt/diagrams/drawing47.xml" ContentType="application/vnd.ms-office.drawingml.diagramDrawing+xml"/>
  <Override PartName="/ppt/diagrams/drawing36.xml" ContentType="application/vnd.ms-office.drawingml.diagramDrawing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23.xml" ContentType="application/vnd.openxmlformats-officedocument.presentationml.notesSlide+xml"/>
  <Override PartName="/ppt/diagrams/quickStyle24.xml" ContentType="application/vnd.openxmlformats-officedocument.drawingml.diagramStyle+xml"/>
  <Override PartName="/ppt/diagrams/layout46.xml" ContentType="application/vnd.openxmlformats-officedocument.drawingml.diagramLayout+xml"/>
  <Override PartName="/ppt/diagrams/drawing25.xml" ContentType="application/vnd.ms-office.drawingml.diagramDrawing+xml"/>
  <Override PartName="/ppt/diagrams/colors8.xml" ContentType="application/vnd.openxmlformats-officedocument.drawingml.diagramColors+xml"/>
  <Override PartName="/ppt/notesSlides/notesSlide12.xml" ContentType="application/vnd.openxmlformats-officedocument.presentationml.notesSlide+xml"/>
  <Override PartName="/ppt/diagrams/quickStyle13.xml" ContentType="application/vnd.openxmlformats-officedocument.drawingml.diagramStyle+xml"/>
  <Override PartName="/ppt/diagrams/layout35.xml" ContentType="application/vnd.openxmlformats-officedocument.drawingml.diagramLayout+xml"/>
  <Override PartName="/ppt/diagrams/drawing14.xml" ContentType="application/vnd.ms-office.drawingml.diagramDrawing+xml"/>
  <Override PartName="/ppt/diagrams/layout13.xml" ContentType="application/vnd.openxmlformats-officedocument.drawingml.diagramLayout+xml"/>
  <Override PartName="/ppt/diagrams/layout24.xml" ContentType="application/vnd.openxmlformats-officedocument.drawingml.diagramLayout+xml"/>
  <Override PartName="/ppt/diagrams/colors45.xml" ContentType="application/vnd.openxmlformats-officedocument.drawingml.diagramColors+xml"/>
  <Override PartName="/ppt/diagrams/drawing50.xml" ContentType="application/vnd.ms-office.drawingml.diagramDrawing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quickStyle7.xml" ContentType="application/vnd.openxmlformats-officedocument.drawingml.diagramStyle+xml"/>
  <Override PartName="/ppt/diagrams/colors34.xml" ContentType="application/vnd.openxmlformats-officedocument.drawingml.diagramColors+xml"/>
  <Override PartName="/ppt/diagrams/data47.xml" ContentType="application/vnd.openxmlformats-officedocument.drawingml.diagramData+xml"/>
  <Override PartName="/ppt/slides/slide48.xml" ContentType="application/vnd.openxmlformats-officedocument.presentationml.slide+xml"/>
  <Override PartName="/ppt/notesSlides/notesSlide3.xml" ContentType="application/vnd.openxmlformats-officedocument.presentationml.notesSlide+xml"/>
  <Override PartName="/ppt/diagrams/colors12.xml" ContentType="application/vnd.openxmlformats-officedocument.drawingml.diagramColors+xml"/>
  <Override PartName="/ppt/diagrams/colors23.xml" ContentType="application/vnd.openxmlformats-officedocument.drawingml.diagramColors+xml"/>
  <Override PartName="/ppt/diagrams/data25.xml" ContentType="application/vnd.openxmlformats-officedocument.drawingml.diagramData+xml"/>
  <Override PartName="/ppt/diagrams/data36.xml" ContentType="application/vnd.openxmlformats-officedocument.drawingml.diagramData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diagrams/data14.xml" ContentType="application/vnd.openxmlformats-officedocument.drawingml.diagramData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diagrams/quickStyle29.xml" ContentType="application/vnd.openxmlformats-officedocument.drawingml.diagramStyle+xml"/>
  <Override PartName="/ppt/diagrams/data50.xml" ContentType="application/vnd.openxmlformats-officedocument.drawingml.diagramData+xml"/>
  <Override PartName="/ppt/diagrams/drawing19.xml" ContentType="application/vnd.ms-office.drawingml.diagramDrawing+xml"/>
  <Override PartName="/ppt/slides/slide51.xml" ContentType="application/vnd.openxmlformats-officedocument.presentationml.slide+xml"/>
  <Override PartName="/ppt/diagrams/quickStyle18.xml" ContentType="application/vnd.openxmlformats-officedocument.drawingml.diagramStyle+xml"/>
  <Override PartName="/ppt/diagrams/layout29.xml" ContentType="application/vnd.openxmlformats-officedocument.drawingml.diagramLayout+xml"/>
  <Override PartName="/ppt/notesSlides/notesSlide53.xml" ContentType="application/vnd.openxmlformats-officedocument.presentationml.notesSlide+xml"/>
  <Override PartName="/ppt/slides/slide40.xml" ContentType="application/vnd.openxmlformats-officedocument.presentationml.slide+xml"/>
  <Override PartName="/ppt/diagrams/layout18.xml" ContentType="application/vnd.openxmlformats-officedocument.drawingml.diagramLayout+xml"/>
  <Override PartName="/ppt/notesSlides/notesSlide42.xml" ContentType="application/vnd.openxmlformats-officedocument.presentationml.notesSlide+xml"/>
  <Override PartName="/ppt/diagrams/quickStyle43.xml" ContentType="application/vnd.openxmlformats-officedocument.drawingml.diagramStyle+xml"/>
  <Override PartName="/ppt/diagrams/drawing44.xml" ContentType="application/vnd.ms-office.drawingml.diagramDrawing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colors28.xml" ContentType="application/vnd.openxmlformats-officedocument.drawingml.diagramColors+xml"/>
  <Override PartName="/ppt/notesSlides/notesSlide31.xml" ContentType="application/vnd.openxmlformats-officedocument.presentationml.notesSlide+xml"/>
  <Override PartName="/ppt/diagrams/quickStyle32.xml" ContentType="application/vnd.openxmlformats-officedocument.drawingml.diagramStyle+xml"/>
  <Override PartName="/ppt/diagrams/colors39.xml" ContentType="application/vnd.openxmlformats-officedocument.drawingml.diagramColors+xml"/>
  <Override PartName="/ppt/diagrams/drawing3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10.xml" ContentType="application/vnd.openxmlformats-officedocument.drawingml.diagramStyle+xml"/>
  <Override PartName="/ppt/diagrams/colors17.xml" ContentType="application/vnd.openxmlformats-officedocument.drawingml.diagramColors+xml"/>
  <Override PartName="/ppt/diagrams/quickStyle21.xml" ContentType="application/vnd.openxmlformats-officedocument.drawingml.diagramStyle+xml"/>
  <Override PartName="/ppt/diagrams/layout32.xml" ContentType="application/vnd.openxmlformats-officedocument.drawingml.diagramLayout+xml"/>
  <Override PartName="/ppt/diagrams/layout43.xml" ContentType="application/vnd.openxmlformats-officedocument.drawingml.diagramLayout+xml"/>
  <Override PartName="/ppt/diagrams/drawing22.xml" ContentType="application/vnd.ms-office.drawingml.diagramDrawing+xml"/>
  <Override PartName="/ppt/diagrams/drawing11.xml" ContentType="application/vnd.ms-office.drawingml.diagramDrawing+xml"/>
  <Override PartName="/ppt/handoutMasters/handoutMaster1.xml" ContentType="application/vnd.openxmlformats-officedocument.presentationml.handoutMaster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31.xml" ContentType="application/vnd.openxmlformats-officedocument.drawingml.diagramColors+xml"/>
  <Override PartName="/ppt/diagrams/colors42.xml" ContentType="application/vnd.openxmlformats-officedocument.drawingml.diagramColors+xml"/>
  <Override PartName="/ppt/diagrams/data44.xml" ContentType="application/vnd.openxmlformats-officedocument.drawingml.diagramData+xml"/>
  <Override PartName="/ppt/slideMasters/slideMaster1.xml" ContentType="application/vnd.openxmlformats-officedocument.presentationml.slideMaster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diagrams/colors20.xml" ContentType="application/vnd.openxmlformats-officedocument.drawingml.diagramColors+xml"/>
  <Override PartName="/ppt/diagrams/data33.xml" ContentType="application/vnd.openxmlformats-officedocument.drawingml.diagramData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34.xml" ContentType="application/vnd.openxmlformats-officedocument.presentationml.slide+xml"/>
  <Override PartName="/ppt/diagrams/data11.xml" ContentType="application/vnd.openxmlformats-officedocument.drawingml.diagramData+xml"/>
  <Override PartName="/ppt/diagrams/data22.xml" ContentType="application/vnd.openxmlformats-officedocument.drawingml.diagramData+xml"/>
  <Override PartName="/ppt/notesSlides/notesSlide36.xml" ContentType="application/vnd.openxmlformats-officedocument.presentationml.notesSlide+xml"/>
  <Override PartName="/ppt/diagrams/quickStyle37.xml" ContentType="application/vnd.openxmlformats-officedocument.drawingml.diagramStyle+xml"/>
  <Override PartName="/ppt/diagrams/quickStyle48.xml" ContentType="application/vnd.openxmlformats-officedocument.drawingml.diagramStyle+xml"/>
  <Override PartName="/ppt/diagrams/drawing38.xml" ContentType="application/vnd.ms-office.drawingml.diagramDrawing+xml"/>
  <Override PartName="/ppt/diagrams/drawing49.xml" ContentType="application/vnd.ms-office.drawingml.diagramDrawing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notesSlides/notesSlide25.xml" ContentType="application/vnd.openxmlformats-officedocument.presentationml.notesSlide+xml"/>
  <Override PartName="/ppt/diagrams/quickStyle26.xml" ContentType="application/vnd.openxmlformats-officedocument.drawingml.diagramStyle+xml"/>
  <Override PartName="/ppt/diagrams/layout48.xml" ContentType="application/vnd.openxmlformats-officedocument.drawingml.diagramLayout+xml"/>
  <Override PartName="/ppt/diagrams/drawing27.xml" ContentType="application/vnd.ms-office.drawingml.diagramDrawing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quickStyle15.xml" ContentType="application/vnd.openxmlformats-officedocument.drawingml.diagramStyle+xml"/>
  <Override PartName="/ppt/diagrams/layout37.xml" ContentType="application/vnd.openxmlformats-officedocument.drawingml.diagramLayout+xml"/>
  <Override PartName="/ppt/diagrams/drawing16.xml" ContentType="application/vnd.ms-office.drawingml.diagramDrawing+xml"/>
  <Override PartName="/ppt/diagrams/layout15.xml" ContentType="application/vnd.openxmlformats-officedocument.drawingml.diagramLayout+xml"/>
  <Override PartName="/ppt/diagrams/layout26.xml" ContentType="application/vnd.openxmlformats-officedocument.drawingml.diagramLayout+xml"/>
  <Override PartName="/ppt/diagrams/colors47.xml" ContentType="application/vnd.openxmlformats-officedocument.drawingml.diagramColors+xml"/>
  <Override PartName="/ppt/notesSlides/notesSlide50.xml" ContentType="application/vnd.openxmlformats-officedocument.presentationml.notesSlide+xml"/>
  <Override PartName="/ppt/diagrams/quickStyle51.xml" ContentType="application/vnd.openxmlformats-officedocument.drawingml.diagramStyle+xml"/>
  <Override PartName="/ppt/diagrams/drawing9.xml" ContentType="application/vnd.ms-office.drawingml.diagramDrawing+xml"/>
  <Override PartName="/ppt/diagrams/drawing41.xml" ContentType="application/vnd.ms-office.drawingml.diagramDrawing+xml"/>
  <Override PartName="/ppt/diagrams/quickStyle9.xml" ContentType="application/vnd.openxmlformats-officedocument.drawingml.diagramStyle+xml"/>
  <Override PartName="/ppt/diagrams/colors36.xml" ContentType="application/vnd.openxmlformats-officedocument.drawingml.diagramColors+xml"/>
  <Override PartName="/ppt/diagrams/quickStyle40.xml" ContentType="application/vnd.openxmlformats-officedocument.drawingml.diagramStyle+xml"/>
  <Override PartName="/ppt/diagrams/data49.xml" ContentType="application/vnd.openxmlformats-officedocument.drawingml.diagramData+xml"/>
  <Override PartName="/ppt/diagrams/layout51.xml" ContentType="application/vnd.openxmlformats-officedocument.drawingml.diagramLayout+xml"/>
  <Override PartName="/ppt/diagrams/drawing30.xml" ContentType="application/vnd.ms-office.drawingml.diagramDrawing+xml"/>
  <Override PartName="/ppt/notesSlides/notesSlide5.xml" ContentType="application/vnd.openxmlformats-officedocument.presentationml.notesSlide+xml"/>
  <Override PartName="/ppt/diagrams/colors14.xml" ContentType="application/vnd.openxmlformats-officedocument.drawingml.diagramColors+xml"/>
  <Override PartName="/ppt/diagrams/colors25.xml" ContentType="application/vnd.openxmlformats-officedocument.drawingml.diagramColors+xml"/>
  <Override PartName="/ppt/diagrams/data27.xml" ContentType="application/vnd.openxmlformats-officedocument.drawingml.diagramData+xml"/>
  <Override PartName="/ppt/diagrams/data38.xml" ContentType="application/vnd.openxmlformats-officedocument.drawingml.diagramData+xml"/>
  <Override PartName="/ppt/diagrams/layout40.xml" ContentType="application/vnd.openxmlformats-officedocument.drawingml.diagram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diagrams/colors2.xml" ContentType="application/vnd.openxmlformats-officedocument.drawingml.diagramColors+xml"/>
  <Override PartName="/ppt/diagrams/data16.xml" ContentType="application/vnd.openxmlformats-officedocument.drawingml.diagramData+xml"/>
  <Override PartName="/ppt/diagrams/colors50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diagrams/drawing1.xml" ContentType="application/vnd.ms-office.drawingml.diagramDrawing+xml"/>
  <Override PartName="/ppt/slides/slide53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data30.xml" ContentType="application/vnd.openxmlformats-officedocument.drawingml.diagramData+xml"/>
  <Override PartName="/ppt/diagrams/data41.xml" ContentType="application/vnd.openxmlformats-officedocument.drawingml.diagramData+xml"/>
  <Override PartName="/ppt/notesSlides/notesSlide55.xml" ContentType="application/vnd.openxmlformats-officedocument.presentationml.notes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notesSlides/notesSlide44.xml" ContentType="application/vnd.openxmlformats-officedocument.presentationml.notesSlide+xml"/>
  <Override PartName="/ppt/diagrams/quickStyle45.xml" ContentType="application/vnd.openxmlformats-officedocument.drawingml.diagramStyle+xml"/>
  <Override PartName="/ppt/diagrams/drawing46.xml" ContentType="application/vnd.ms-office.drawingml.diagramDrawing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diagrams/quickStyle34.xml" ContentType="application/vnd.openxmlformats-officedocument.drawingml.diagramStyle+xml"/>
  <Override PartName="/ppt/diagrams/drawing35.xml" ContentType="application/vnd.ms-office.drawingml.diagramDrawing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11.xml" ContentType="application/vnd.openxmlformats-officedocument.presentationml.notesSlide+xml"/>
  <Override PartName="/ppt/diagrams/quickStyle12.xml" ContentType="application/vnd.openxmlformats-officedocument.drawingml.diagramStyle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layout34.xml" ContentType="application/vnd.openxmlformats-officedocument.drawingml.diagramLayout+xml"/>
  <Override PartName="/ppt/diagrams/layout45.xml" ContentType="application/vnd.openxmlformats-officedocument.drawingml.diagramLayout+xml"/>
  <Override PartName="/ppt/diagrams/drawing24.xml" ContentType="application/vnd.ms-office.drawingml.diagramDrawing+xml"/>
  <Override PartName="/ppt/diagrams/drawing13.xml" ContentType="application/vnd.ms-office.drawingml.diagramDrawing+xml"/>
  <Override PartName="/ppt/diagrams/layout23.xml" ContentType="application/vnd.openxmlformats-officedocument.drawingml.diagramLayout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33.xml" ContentType="application/vnd.openxmlformats-officedocument.drawingml.diagramColors+xml"/>
  <Override PartName="/ppt/diagrams/colors44.xml" ContentType="application/vnd.openxmlformats-officedocument.drawingml.diagramColors+xml"/>
  <Override PartName="/ppt/diagrams/data46.xml" ContentType="application/vnd.openxmlformats-officedocument.drawingml.diagramData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22.xml" ContentType="application/vnd.openxmlformats-officedocument.drawingml.diagramColors+xml"/>
  <Override PartName="/ppt/diagrams/data35.xml" ContentType="application/vnd.openxmlformats-officedocument.drawingml.diagramData+xml"/>
  <Override PartName="/ppt/slides/slide36.xml" ContentType="application/vnd.openxmlformats-officedocument.presentationml.slide+xml"/>
  <Override PartName="/ppt/diagrams/quickStyle39.xml" ContentType="application/vnd.openxmlformats-officedocument.drawingml.diagramStyle+xml"/>
  <Override PartName="/ppt/notesSlides/notesSlide49.xml" ContentType="application/vnd.openxmlformats-officedocument.presentationml.notesSlide+xml"/>
  <Override PartName="/ppt/diagrams/data13.xml" ContentType="application/vnd.openxmlformats-officedocument.drawingml.diagramData+xml"/>
  <Override PartName="/ppt/notesSlides/notesSlide2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60"/>
  </p:notesMasterIdLst>
  <p:handoutMasterIdLst>
    <p:handoutMasterId r:id="rId61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313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0" d="100"/>
          <a:sy n="120" d="100"/>
        </p:scale>
        <p:origin x="-2430" y="35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2F3AD3-6025-4295-A329-DF371C09614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</dgm:pt>
    <dgm:pt modelId="{86C57D74-0DB6-49D8-82B0-E69D54D4AF37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07B6FF71-3B93-4391-ACD4-C672CB81D87E}" type="parTrans" cxnId="{DE3D5DBF-E31A-45CE-85F0-08E4810C059C}">
      <dgm:prSet/>
      <dgm:spPr/>
      <dgm:t>
        <a:bodyPr/>
        <a:lstStyle/>
        <a:p>
          <a:endParaRPr lang="fr-BE"/>
        </a:p>
      </dgm:t>
    </dgm:pt>
    <dgm:pt modelId="{5F8C013E-723C-49FE-BBEF-22DD8C1D747E}" type="sibTrans" cxnId="{DE3D5DBF-E31A-45CE-85F0-08E4810C059C}">
      <dgm:prSet/>
      <dgm:spPr/>
      <dgm:t>
        <a:bodyPr/>
        <a:lstStyle/>
        <a:p>
          <a:endParaRPr lang="fr-BE"/>
        </a:p>
      </dgm:t>
    </dgm:pt>
    <dgm:pt modelId="{729959E3-0661-4AC1-AA79-ED3A67239A41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Publication de l’avis de marché / invitation à soumissionner</a:t>
          </a:r>
          <a:endParaRPr lang="fr-BE" dirty="0">
            <a:solidFill>
              <a:schemeClr val="tx1"/>
            </a:solidFill>
          </a:endParaRPr>
        </a:p>
      </dgm:t>
    </dgm:pt>
    <dgm:pt modelId="{9E3535D8-7D73-4D62-BE90-91A5AA362371}" type="parTrans" cxnId="{57121AA2-EF43-48F8-AC05-C588EE139E51}">
      <dgm:prSet/>
      <dgm:spPr/>
      <dgm:t>
        <a:bodyPr/>
        <a:lstStyle/>
        <a:p>
          <a:endParaRPr lang="fr-BE"/>
        </a:p>
      </dgm:t>
    </dgm:pt>
    <dgm:pt modelId="{A5A713E8-BF8B-4024-971A-7952F6773DB9}" type="sibTrans" cxnId="{57121AA2-EF43-48F8-AC05-C588EE139E51}">
      <dgm:prSet/>
      <dgm:spPr/>
      <dgm:t>
        <a:bodyPr/>
        <a:lstStyle/>
        <a:p>
          <a:endParaRPr lang="fr-BE"/>
        </a:p>
      </dgm:t>
    </dgm:pt>
    <dgm:pt modelId="{DE030288-F9E8-4667-BC58-A3BFC06EBB0C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B39BE530-D6CA-4C72-BA1E-252DD3D84B10}" type="parTrans" cxnId="{D862077B-6135-4F2C-986D-57F6E0387D08}">
      <dgm:prSet/>
      <dgm:spPr/>
      <dgm:t>
        <a:bodyPr/>
        <a:lstStyle/>
        <a:p>
          <a:endParaRPr lang="fr-BE"/>
        </a:p>
      </dgm:t>
    </dgm:pt>
    <dgm:pt modelId="{D2705EEC-307A-49B6-8956-738D9F1B5198}" type="sibTrans" cxnId="{D862077B-6135-4F2C-986D-57F6E0387D08}">
      <dgm:prSet/>
      <dgm:spPr/>
      <dgm:t>
        <a:bodyPr/>
        <a:lstStyle/>
        <a:p>
          <a:endParaRPr lang="fr-BE"/>
        </a:p>
      </dgm:t>
    </dgm:pt>
    <dgm:pt modelId="{144F05E4-8501-4B01-AA5B-C31C7A5907F6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9135A4F7-EC28-4359-9483-87F82A1646F1}" type="parTrans" cxnId="{6B2ED2BC-AD01-4E60-967E-753FADBB721A}">
      <dgm:prSet/>
      <dgm:spPr/>
      <dgm:t>
        <a:bodyPr/>
        <a:lstStyle/>
        <a:p>
          <a:endParaRPr lang="fr-BE"/>
        </a:p>
      </dgm:t>
    </dgm:pt>
    <dgm:pt modelId="{076F6366-D925-4833-B570-C4A93C33034E}" type="sibTrans" cxnId="{6B2ED2BC-AD01-4E60-967E-753FADBB721A}">
      <dgm:prSet/>
      <dgm:spPr/>
      <dgm:t>
        <a:bodyPr/>
        <a:lstStyle/>
        <a:p>
          <a:endParaRPr lang="fr-BE"/>
        </a:p>
      </dgm:t>
    </dgm:pt>
    <dgm:pt modelId="{6389F825-34ED-4065-A2F8-8823EEE8EA0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Motivation, information, notification</a:t>
          </a:r>
          <a:r>
            <a:rPr lang="fr-BE" dirty="0" smtClean="0"/>
            <a:t> </a:t>
          </a:r>
          <a:endParaRPr lang="fr-BE" dirty="0"/>
        </a:p>
      </dgm:t>
    </dgm:pt>
    <dgm:pt modelId="{93CC06DD-E873-40E7-B820-EAFE9602AC2C}" type="parTrans" cxnId="{DC86E4EE-907F-4E77-992A-21D8B95DBB48}">
      <dgm:prSet/>
      <dgm:spPr/>
      <dgm:t>
        <a:bodyPr/>
        <a:lstStyle/>
        <a:p>
          <a:endParaRPr lang="fr-BE"/>
        </a:p>
      </dgm:t>
    </dgm:pt>
    <dgm:pt modelId="{1B7A6499-D21F-459C-BAB2-8AAA6BBE19B8}" type="sibTrans" cxnId="{DC86E4EE-907F-4E77-992A-21D8B95DBB48}">
      <dgm:prSet/>
      <dgm:spPr/>
      <dgm:t>
        <a:bodyPr/>
        <a:lstStyle/>
        <a:p>
          <a:endParaRPr lang="fr-BE"/>
        </a:p>
      </dgm:t>
    </dgm:pt>
    <dgm:pt modelId="{267F982D-FE79-438D-A31A-96B0DD0F5E32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Exécution du marché</a:t>
          </a:r>
          <a:endParaRPr lang="fr-BE" dirty="0">
            <a:solidFill>
              <a:schemeClr val="tx1"/>
            </a:solidFill>
          </a:endParaRPr>
        </a:p>
      </dgm:t>
    </dgm:pt>
    <dgm:pt modelId="{1A54DA57-E06D-45DB-AF51-CDE3D53025AF}" type="parTrans" cxnId="{C51548FC-4334-402E-9FD2-16562C909F5F}">
      <dgm:prSet/>
      <dgm:spPr/>
      <dgm:t>
        <a:bodyPr/>
        <a:lstStyle/>
        <a:p>
          <a:endParaRPr lang="fr-BE"/>
        </a:p>
      </dgm:t>
    </dgm:pt>
    <dgm:pt modelId="{8C622DFF-1F39-4E38-9216-D615E12D0662}" type="sibTrans" cxnId="{C51548FC-4334-402E-9FD2-16562C909F5F}">
      <dgm:prSet/>
      <dgm:spPr/>
      <dgm:t>
        <a:bodyPr/>
        <a:lstStyle/>
        <a:p>
          <a:endParaRPr lang="fr-BE"/>
        </a:p>
      </dgm:t>
    </dgm:pt>
    <dgm:pt modelId="{3CAA0A7A-391E-4F51-9DEC-76E7E47E8CA3}" type="pres">
      <dgm:prSet presAssocID="{722F3AD3-6025-4295-A329-DF371C096141}" presName="rootnode" presStyleCnt="0">
        <dgm:presLayoutVars>
          <dgm:chMax/>
          <dgm:chPref/>
          <dgm:dir/>
          <dgm:animLvl val="lvl"/>
        </dgm:presLayoutVars>
      </dgm:prSet>
      <dgm:spPr/>
    </dgm:pt>
    <dgm:pt modelId="{C36E9A4A-DED2-4192-A4EE-838E380E67F6}" type="pres">
      <dgm:prSet presAssocID="{86C57D74-0DB6-49D8-82B0-E69D54D4AF37}" presName="composite" presStyleCnt="0"/>
      <dgm:spPr/>
    </dgm:pt>
    <dgm:pt modelId="{4FEBDE8A-9F9F-42F4-8B73-AF063CCF2E5A}" type="pres">
      <dgm:prSet presAssocID="{86C57D74-0DB6-49D8-82B0-E69D54D4AF37}" presName="bentUpArrow1" presStyleLbl="alignImgPlace1" presStyleIdx="0" presStyleCnt="5"/>
      <dgm:spPr/>
    </dgm:pt>
    <dgm:pt modelId="{40608EB9-C0CF-4839-A10A-6589D3B2EBD6}" type="pres">
      <dgm:prSet presAssocID="{86C57D74-0DB6-49D8-82B0-E69D54D4AF37}" presName="ParentText" presStyleLbl="node1" presStyleIdx="0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13AFA5B-B0B2-4CED-898C-C30EC2CDAD84}" type="pres">
      <dgm:prSet presAssocID="{86C57D74-0DB6-49D8-82B0-E69D54D4AF37}" presName="Child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7EC65727-A71B-4DE6-A541-85DDA0AE6CC5}" type="pres">
      <dgm:prSet presAssocID="{5F8C013E-723C-49FE-BBEF-22DD8C1D747E}" presName="sibTrans" presStyleCnt="0"/>
      <dgm:spPr/>
    </dgm:pt>
    <dgm:pt modelId="{49FD927C-ABE5-4CAD-9D96-7B05FF1A0E61}" type="pres">
      <dgm:prSet presAssocID="{729959E3-0661-4AC1-AA79-ED3A67239A41}" presName="composite" presStyleCnt="0"/>
      <dgm:spPr/>
    </dgm:pt>
    <dgm:pt modelId="{8D3947CF-225F-4373-8C86-F3EA0D2FAAE8}" type="pres">
      <dgm:prSet presAssocID="{729959E3-0661-4AC1-AA79-ED3A67239A41}" presName="bentUpArrow1" presStyleLbl="alignImgPlace1" presStyleIdx="1" presStyleCnt="5"/>
      <dgm:spPr/>
    </dgm:pt>
    <dgm:pt modelId="{D1F78F88-547E-4360-8C76-BEFE1B9E4CCF}" type="pres">
      <dgm:prSet presAssocID="{729959E3-0661-4AC1-AA79-ED3A67239A41}" presName="ParentText" presStyleLbl="node1" presStyleIdx="1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2E2C677-76EC-4136-9114-4CE8370ACBA4}" type="pres">
      <dgm:prSet presAssocID="{729959E3-0661-4AC1-AA79-ED3A67239A41}" presName="Child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E2A8BF5C-4875-4DAB-91B1-E782D23119B3}" type="pres">
      <dgm:prSet presAssocID="{A5A713E8-BF8B-4024-971A-7952F6773DB9}" presName="sibTrans" presStyleCnt="0"/>
      <dgm:spPr/>
    </dgm:pt>
    <dgm:pt modelId="{3005F6AA-675C-427D-9C4E-66B6A817F24F}" type="pres">
      <dgm:prSet presAssocID="{DE030288-F9E8-4667-BC58-A3BFC06EBB0C}" presName="composite" presStyleCnt="0"/>
      <dgm:spPr/>
    </dgm:pt>
    <dgm:pt modelId="{1709B665-DCB8-4C15-A51B-CEBD06C95A1B}" type="pres">
      <dgm:prSet presAssocID="{DE030288-F9E8-4667-BC58-A3BFC06EBB0C}" presName="bentUpArrow1" presStyleLbl="alignImgPlace1" presStyleIdx="2" presStyleCnt="5"/>
      <dgm:spPr/>
    </dgm:pt>
    <dgm:pt modelId="{142FB0B2-239C-4447-9374-6E672CCF7B89}" type="pres">
      <dgm:prSet presAssocID="{DE030288-F9E8-4667-BC58-A3BFC06EBB0C}" presName="ParentText" presStyleLbl="node1" presStyleIdx="2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F988B99-2BAE-4F3B-8E5C-534B3DC477B8}" type="pres">
      <dgm:prSet presAssocID="{DE030288-F9E8-4667-BC58-A3BFC06EBB0C}" presName="Child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402AA34B-15B2-4156-BE48-4A518264E586}" type="pres">
      <dgm:prSet presAssocID="{D2705EEC-307A-49B6-8956-738D9F1B5198}" presName="sibTrans" presStyleCnt="0"/>
      <dgm:spPr/>
    </dgm:pt>
    <dgm:pt modelId="{256274BB-F219-4DC7-9925-2B5366207C8F}" type="pres">
      <dgm:prSet presAssocID="{144F05E4-8501-4B01-AA5B-C31C7A5907F6}" presName="composite" presStyleCnt="0"/>
      <dgm:spPr/>
    </dgm:pt>
    <dgm:pt modelId="{1F6ACC11-7697-407A-A1DA-76A539922F35}" type="pres">
      <dgm:prSet presAssocID="{144F05E4-8501-4B01-AA5B-C31C7A5907F6}" presName="bentUpArrow1" presStyleLbl="alignImgPlace1" presStyleIdx="3" presStyleCnt="5"/>
      <dgm:spPr/>
    </dgm:pt>
    <dgm:pt modelId="{FFA8DC86-874F-444B-8170-52F88A4F4D39}" type="pres">
      <dgm:prSet presAssocID="{144F05E4-8501-4B01-AA5B-C31C7A5907F6}" presName="ParentText" presStyleLbl="node1" presStyleIdx="3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CCC1735-3B8F-489F-8419-FAFD105F5C0F}" type="pres">
      <dgm:prSet presAssocID="{144F05E4-8501-4B01-AA5B-C31C7A5907F6}" presName="Child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5590D704-A128-4042-AC4F-0C3801AF8483}" type="pres">
      <dgm:prSet presAssocID="{076F6366-D925-4833-B570-C4A93C33034E}" presName="sibTrans" presStyleCnt="0"/>
      <dgm:spPr/>
    </dgm:pt>
    <dgm:pt modelId="{CDDCAFC2-957A-4DEB-9827-5515AE97CF0B}" type="pres">
      <dgm:prSet presAssocID="{6389F825-34ED-4065-A2F8-8823EEE8EA07}" presName="composite" presStyleCnt="0"/>
      <dgm:spPr/>
    </dgm:pt>
    <dgm:pt modelId="{0A878326-AF4E-4895-86BC-57F64CF639B1}" type="pres">
      <dgm:prSet presAssocID="{6389F825-34ED-4065-A2F8-8823EEE8EA07}" presName="bentUpArrow1" presStyleLbl="alignImgPlace1" presStyleIdx="4" presStyleCnt="5"/>
      <dgm:spPr/>
    </dgm:pt>
    <dgm:pt modelId="{860C4B8A-2179-425C-92B0-D75DE771118D}" type="pres">
      <dgm:prSet presAssocID="{6389F825-34ED-4065-A2F8-8823EEE8EA07}" presName="ParentText" presStyleLbl="node1" presStyleIdx="4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AEFCAA1-94C6-42E0-B31D-35D6C371D191}" type="pres">
      <dgm:prSet presAssocID="{6389F825-34ED-4065-A2F8-8823EEE8EA07}" presName="ChildText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5FF67E86-BD12-4459-8835-39648A746E55}" type="pres">
      <dgm:prSet presAssocID="{1B7A6499-D21F-459C-BAB2-8AAA6BBE19B8}" presName="sibTrans" presStyleCnt="0"/>
      <dgm:spPr/>
    </dgm:pt>
    <dgm:pt modelId="{96DEDECA-8DAE-43CF-8FB0-BC3F7EF79E34}" type="pres">
      <dgm:prSet presAssocID="{267F982D-FE79-438D-A31A-96B0DD0F5E32}" presName="composite" presStyleCnt="0"/>
      <dgm:spPr/>
    </dgm:pt>
    <dgm:pt modelId="{6DE4D957-51C3-4FA8-A41A-CD38612DE03B}" type="pres">
      <dgm:prSet presAssocID="{267F982D-FE79-438D-A31A-96B0DD0F5E32}" presName="ParentText" presStyleLbl="node1" presStyleIdx="5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D862077B-6135-4F2C-986D-57F6E0387D08}" srcId="{722F3AD3-6025-4295-A329-DF371C096141}" destId="{DE030288-F9E8-4667-BC58-A3BFC06EBB0C}" srcOrd="2" destOrd="0" parTransId="{B39BE530-D6CA-4C72-BA1E-252DD3D84B10}" sibTransId="{D2705EEC-307A-49B6-8956-738D9F1B5198}"/>
    <dgm:cxn modelId="{DC86E4EE-907F-4E77-992A-21D8B95DBB48}" srcId="{722F3AD3-6025-4295-A329-DF371C096141}" destId="{6389F825-34ED-4065-A2F8-8823EEE8EA07}" srcOrd="4" destOrd="0" parTransId="{93CC06DD-E873-40E7-B820-EAFE9602AC2C}" sibTransId="{1B7A6499-D21F-459C-BAB2-8AAA6BBE19B8}"/>
    <dgm:cxn modelId="{57121AA2-EF43-48F8-AC05-C588EE139E51}" srcId="{722F3AD3-6025-4295-A329-DF371C096141}" destId="{729959E3-0661-4AC1-AA79-ED3A67239A41}" srcOrd="1" destOrd="0" parTransId="{9E3535D8-7D73-4D62-BE90-91A5AA362371}" sibTransId="{A5A713E8-BF8B-4024-971A-7952F6773DB9}"/>
    <dgm:cxn modelId="{5EE25F82-DF33-45A3-B621-84539C53BFB1}" type="presOf" srcId="{729959E3-0661-4AC1-AA79-ED3A67239A41}" destId="{D1F78F88-547E-4360-8C76-BEFE1B9E4CCF}" srcOrd="0" destOrd="0" presId="urn:microsoft.com/office/officeart/2005/8/layout/StepDownProcess"/>
    <dgm:cxn modelId="{3EDD942B-801B-4F3F-B66C-8259A1446F20}" type="presOf" srcId="{86C57D74-0DB6-49D8-82B0-E69D54D4AF37}" destId="{40608EB9-C0CF-4839-A10A-6589D3B2EBD6}" srcOrd="0" destOrd="0" presId="urn:microsoft.com/office/officeart/2005/8/layout/StepDownProcess"/>
    <dgm:cxn modelId="{C97EDCF7-A83B-4CD3-BBC5-86BEB397E8A2}" type="presOf" srcId="{6389F825-34ED-4065-A2F8-8823EEE8EA07}" destId="{860C4B8A-2179-425C-92B0-D75DE771118D}" srcOrd="0" destOrd="0" presId="urn:microsoft.com/office/officeart/2005/8/layout/StepDownProcess"/>
    <dgm:cxn modelId="{F4BE6A2C-D60F-43D6-9CA9-BD858105C380}" type="presOf" srcId="{722F3AD3-6025-4295-A329-DF371C096141}" destId="{3CAA0A7A-391E-4F51-9DEC-76E7E47E8CA3}" srcOrd="0" destOrd="0" presId="urn:microsoft.com/office/officeart/2005/8/layout/StepDownProcess"/>
    <dgm:cxn modelId="{EE1C0F74-8254-4CCE-937C-C33073E28A44}" type="presOf" srcId="{267F982D-FE79-438D-A31A-96B0DD0F5E32}" destId="{6DE4D957-51C3-4FA8-A41A-CD38612DE03B}" srcOrd="0" destOrd="0" presId="urn:microsoft.com/office/officeart/2005/8/layout/StepDownProcess"/>
    <dgm:cxn modelId="{FC51AD18-9D32-4FF7-BD6B-87C72BC9C327}" type="presOf" srcId="{144F05E4-8501-4B01-AA5B-C31C7A5907F6}" destId="{FFA8DC86-874F-444B-8170-52F88A4F4D39}" srcOrd="0" destOrd="0" presId="urn:microsoft.com/office/officeart/2005/8/layout/StepDownProcess"/>
    <dgm:cxn modelId="{6B2ED2BC-AD01-4E60-967E-753FADBB721A}" srcId="{722F3AD3-6025-4295-A329-DF371C096141}" destId="{144F05E4-8501-4B01-AA5B-C31C7A5907F6}" srcOrd="3" destOrd="0" parTransId="{9135A4F7-EC28-4359-9483-87F82A1646F1}" sibTransId="{076F6366-D925-4833-B570-C4A93C33034E}"/>
    <dgm:cxn modelId="{DE3D5DBF-E31A-45CE-85F0-08E4810C059C}" srcId="{722F3AD3-6025-4295-A329-DF371C096141}" destId="{86C57D74-0DB6-49D8-82B0-E69D54D4AF37}" srcOrd="0" destOrd="0" parTransId="{07B6FF71-3B93-4391-ACD4-C672CB81D87E}" sibTransId="{5F8C013E-723C-49FE-BBEF-22DD8C1D747E}"/>
    <dgm:cxn modelId="{C51548FC-4334-402E-9FD2-16562C909F5F}" srcId="{722F3AD3-6025-4295-A329-DF371C096141}" destId="{267F982D-FE79-438D-A31A-96B0DD0F5E32}" srcOrd="5" destOrd="0" parTransId="{1A54DA57-E06D-45DB-AF51-CDE3D53025AF}" sibTransId="{8C622DFF-1F39-4E38-9216-D615E12D0662}"/>
    <dgm:cxn modelId="{23E9DDF9-89DB-4200-B363-DE259C4B93B1}" type="presOf" srcId="{DE030288-F9E8-4667-BC58-A3BFC06EBB0C}" destId="{142FB0B2-239C-4447-9374-6E672CCF7B89}" srcOrd="0" destOrd="0" presId="urn:microsoft.com/office/officeart/2005/8/layout/StepDownProcess"/>
    <dgm:cxn modelId="{875872D8-8C1A-4A86-9E0A-2D276E2A71A4}" type="presParOf" srcId="{3CAA0A7A-391E-4F51-9DEC-76E7E47E8CA3}" destId="{C36E9A4A-DED2-4192-A4EE-838E380E67F6}" srcOrd="0" destOrd="0" presId="urn:microsoft.com/office/officeart/2005/8/layout/StepDownProcess"/>
    <dgm:cxn modelId="{37023FED-993F-47C0-AA5B-3B16D4F0163C}" type="presParOf" srcId="{C36E9A4A-DED2-4192-A4EE-838E380E67F6}" destId="{4FEBDE8A-9F9F-42F4-8B73-AF063CCF2E5A}" srcOrd="0" destOrd="0" presId="urn:microsoft.com/office/officeart/2005/8/layout/StepDownProcess"/>
    <dgm:cxn modelId="{B038CDAB-F5DB-4FD4-AE51-30147340ED20}" type="presParOf" srcId="{C36E9A4A-DED2-4192-A4EE-838E380E67F6}" destId="{40608EB9-C0CF-4839-A10A-6589D3B2EBD6}" srcOrd="1" destOrd="0" presId="urn:microsoft.com/office/officeart/2005/8/layout/StepDownProcess"/>
    <dgm:cxn modelId="{17F5E77E-E2DD-49A2-B7F6-16FA6635AEA3}" type="presParOf" srcId="{C36E9A4A-DED2-4192-A4EE-838E380E67F6}" destId="{C13AFA5B-B0B2-4CED-898C-C30EC2CDAD84}" srcOrd="2" destOrd="0" presId="urn:microsoft.com/office/officeart/2005/8/layout/StepDownProcess"/>
    <dgm:cxn modelId="{7C630E4A-4027-4E0D-BEE1-6A3C3A213B25}" type="presParOf" srcId="{3CAA0A7A-391E-4F51-9DEC-76E7E47E8CA3}" destId="{7EC65727-A71B-4DE6-A541-85DDA0AE6CC5}" srcOrd="1" destOrd="0" presId="urn:microsoft.com/office/officeart/2005/8/layout/StepDownProcess"/>
    <dgm:cxn modelId="{2BCE3E51-707C-4303-87AB-9C0544F7A038}" type="presParOf" srcId="{3CAA0A7A-391E-4F51-9DEC-76E7E47E8CA3}" destId="{49FD927C-ABE5-4CAD-9D96-7B05FF1A0E61}" srcOrd="2" destOrd="0" presId="urn:microsoft.com/office/officeart/2005/8/layout/StepDownProcess"/>
    <dgm:cxn modelId="{50E0A0BF-269A-43C0-8C85-2B2242A3935D}" type="presParOf" srcId="{49FD927C-ABE5-4CAD-9D96-7B05FF1A0E61}" destId="{8D3947CF-225F-4373-8C86-F3EA0D2FAAE8}" srcOrd="0" destOrd="0" presId="urn:microsoft.com/office/officeart/2005/8/layout/StepDownProcess"/>
    <dgm:cxn modelId="{9B8C5735-146B-4BAA-843C-8F2092911273}" type="presParOf" srcId="{49FD927C-ABE5-4CAD-9D96-7B05FF1A0E61}" destId="{D1F78F88-547E-4360-8C76-BEFE1B9E4CCF}" srcOrd="1" destOrd="0" presId="urn:microsoft.com/office/officeart/2005/8/layout/StepDownProcess"/>
    <dgm:cxn modelId="{8569D025-0C26-466B-BB9D-E555EB316B93}" type="presParOf" srcId="{49FD927C-ABE5-4CAD-9D96-7B05FF1A0E61}" destId="{C2E2C677-76EC-4136-9114-4CE8370ACBA4}" srcOrd="2" destOrd="0" presId="urn:microsoft.com/office/officeart/2005/8/layout/StepDownProcess"/>
    <dgm:cxn modelId="{9685BB07-C775-4F6A-B44E-0089545A1D48}" type="presParOf" srcId="{3CAA0A7A-391E-4F51-9DEC-76E7E47E8CA3}" destId="{E2A8BF5C-4875-4DAB-91B1-E782D23119B3}" srcOrd="3" destOrd="0" presId="urn:microsoft.com/office/officeart/2005/8/layout/StepDownProcess"/>
    <dgm:cxn modelId="{61F077F8-E7CD-4844-A3AD-46E032F3115C}" type="presParOf" srcId="{3CAA0A7A-391E-4F51-9DEC-76E7E47E8CA3}" destId="{3005F6AA-675C-427D-9C4E-66B6A817F24F}" srcOrd="4" destOrd="0" presId="urn:microsoft.com/office/officeart/2005/8/layout/StepDownProcess"/>
    <dgm:cxn modelId="{BB42BA07-12FC-4B03-903B-FE263DC6E396}" type="presParOf" srcId="{3005F6AA-675C-427D-9C4E-66B6A817F24F}" destId="{1709B665-DCB8-4C15-A51B-CEBD06C95A1B}" srcOrd="0" destOrd="0" presId="urn:microsoft.com/office/officeart/2005/8/layout/StepDownProcess"/>
    <dgm:cxn modelId="{B6357FB3-464F-4FE2-B98E-D37A888F62F6}" type="presParOf" srcId="{3005F6AA-675C-427D-9C4E-66B6A817F24F}" destId="{142FB0B2-239C-4447-9374-6E672CCF7B89}" srcOrd="1" destOrd="0" presId="urn:microsoft.com/office/officeart/2005/8/layout/StepDownProcess"/>
    <dgm:cxn modelId="{4FC8CACE-C7D7-4E5A-8A0A-178F3E9A2282}" type="presParOf" srcId="{3005F6AA-675C-427D-9C4E-66B6A817F24F}" destId="{DF988B99-2BAE-4F3B-8E5C-534B3DC477B8}" srcOrd="2" destOrd="0" presId="urn:microsoft.com/office/officeart/2005/8/layout/StepDownProcess"/>
    <dgm:cxn modelId="{FA034E80-EC43-4D19-ACFA-286BDB67B81D}" type="presParOf" srcId="{3CAA0A7A-391E-4F51-9DEC-76E7E47E8CA3}" destId="{402AA34B-15B2-4156-BE48-4A518264E586}" srcOrd="5" destOrd="0" presId="urn:microsoft.com/office/officeart/2005/8/layout/StepDownProcess"/>
    <dgm:cxn modelId="{159292A2-CEB6-42C0-87B9-3FB177292E72}" type="presParOf" srcId="{3CAA0A7A-391E-4F51-9DEC-76E7E47E8CA3}" destId="{256274BB-F219-4DC7-9925-2B5366207C8F}" srcOrd="6" destOrd="0" presId="urn:microsoft.com/office/officeart/2005/8/layout/StepDownProcess"/>
    <dgm:cxn modelId="{990C86F5-FD4F-4621-9DD5-22028A211A74}" type="presParOf" srcId="{256274BB-F219-4DC7-9925-2B5366207C8F}" destId="{1F6ACC11-7697-407A-A1DA-76A539922F35}" srcOrd="0" destOrd="0" presId="urn:microsoft.com/office/officeart/2005/8/layout/StepDownProcess"/>
    <dgm:cxn modelId="{952E8F55-55A4-478D-887B-F9F6597C6292}" type="presParOf" srcId="{256274BB-F219-4DC7-9925-2B5366207C8F}" destId="{FFA8DC86-874F-444B-8170-52F88A4F4D39}" srcOrd="1" destOrd="0" presId="urn:microsoft.com/office/officeart/2005/8/layout/StepDownProcess"/>
    <dgm:cxn modelId="{F16A334B-45BA-4474-B162-2A1ABEBB4B87}" type="presParOf" srcId="{256274BB-F219-4DC7-9925-2B5366207C8F}" destId="{DCCC1735-3B8F-489F-8419-FAFD105F5C0F}" srcOrd="2" destOrd="0" presId="urn:microsoft.com/office/officeart/2005/8/layout/StepDownProcess"/>
    <dgm:cxn modelId="{D99869AB-6A71-4ADA-9D45-4FB8DDB5893B}" type="presParOf" srcId="{3CAA0A7A-391E-4F51-9DEC-76E7E47E8CA3}" destId="{5590D704-A128-4042-AC4F-0C3801AF8483}" srcOrd="7" destOrd="0" presId="urn:microsoft.com/office/officeart/2005/8/layout/StepDownProcess"/>
    <dgm:cxn modelId="{E3597437-0E42-4F4C-8CE3-914716ECE5EE}" type="presParOf" srcId="{3CAA0A7A-391E-4F51-9DEC-76E7E47E8CA3}" destId="{CDDCAFC2-957A-4DEB-9827-5515AE97CF0B}" srcOrd="8" destOrd="0" presId="urn:microsoft.com/office/officeart/2005/8/layout/StepDownProcess"/>
    <dgm:cxn modelId="{64EC2090-1621-47D0-A2D4-B0353CA28154}" type="presParOf" srcId="{CDDCAFC2-957A-4DEB-9827-5515AE97CF0B}" destId="{0A878326-AF4E-4895-86BC-57F64CF639B1}" srcOrd="0" destOrd="0" presId="urn:microsoft.com/office/officeart/2005/8/layout/StepDownProcess"/>
    <dgm:cxn modelId="{02270AD7-1BCB-4A57-B549-9019816922DA}" type="presParOf" srcId="{CDDCAFC2-957A-4DEB-9827-5515AE97CF0B}" destId="{860C4B8A-2179-425C-92B0-D75DE771118D}" srcOrd="1" destOrd="0" presId="urn:microsoft.com/office/officeart/2005/8/layout/StepDownProcess"/>
    <dgm:cxn modelId="{4BF7F530-9C94-4933-9510-268F2D8F3B08}" type="presParOf" srcId="{CDDCAFC2-957A-4DEB-9827-5515AE97CF0B}" destId="{CAEFCAA1-94C6-42E0-B31D-35D6C371D191}" srcOrd="2" destOrd="0" presId="urn:microsoft.com/office/officeart/2005/8/layout/StepDownProcess"/>
    <dgm:cxn modelId="{43F18717-73E5-4DA4-BAE9-C5CB10E54FF0}" type="presParOf" srcId="{3CAA0A7A-391E-4F51-9DEC-76E7E47E8CA3}" destId="{5FF67E86-BD12-4459-8835-39648A746E55}" srcOrd="9" destOrd="0" presId="urn:microsoft.com/office/officeart/2005/8/layout/StepDownProcess"/>
    <dgm:cxn modelId="{57457307-F767-4FFC-AF2A-A5983DBCA81E}" type="presParOf" srcId="{3CAA0A7A-391E-4F51-9DEC-76E7E47E8CA3}" destId="{96DEDECA-8DAE-43CF-8FB0-BC3F7EF79E34}" srcOrd="10" destOrd="0" presId="urn:microsoft.com/office/officeart/2005/8/layout/StepDownProcess"/>
    <dgm:cxn modelId="{278E83CE-E496-4AF2-9BB6-856B689111BD}" type="presParOf" srcId="{96DEDECA-8DAE-43CF-8FB0-BC3F7EF79E34}" destId="{6DE4D957-51C3-4FA8-A41A-CD38612DE03B}" srcOrd="0" destOrd="0" presId="urn:microsoft.com/office/officeart/2005/8/layout/StepDownProcess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00CD5541-0122-40A4-817F-F7BC99D58809}" type="presOf" srcId="{3B425B35-30F5-4695-A495-8AC44F89E387}" destId="{DD743796-90FE-4F08-B966-14BAB1C099DB}" srcOrd="0" destOrd="0" presId="urn:microsoft.com/office/officeart/2005/8/layout/chevron1"/>
    <dgm:cxn modelId="{DF2437D2-424F-4D69-8952-D0C3FA770546}" type="presOf" srcId="{52098ADB-467A-4394-B8CE-3846EFD5D254}" destId="{7D9869DC-DF57-4D94-B314-56F5C6FFD62D}" srcOrd="0" destOrd="0" presId="urn:microsoft.com/office/officeart/2005/8/layout/chevron1"/>
    <dgm:cxn modelId="{4325157B-8A7C-41B0-AADD-D2A60474ADE1}" type="presOf" srcId="{993D6CF7-5A7D-4764-B8BA-A16D2DAAF893}" destId="{934DCD4E-3EEA-4D3E-AEDE-9C0D3D71689B}" srcOrd="0" destOrd="0" presId="urn:microsoft.com/office/officeart/2005/8/layout/chevron1"/>
    <dgm:cxn modelId="{3521CF31-DED2-43BC-B7C8-49A550E134B6}" type="presOf" srcId="{0347A9F2-17BF-4D46-9644-C91844C7C093}" destId="{92727D7B-26A9-422A-98EE-1BCB90172592}" srcOrd="0" destOrd="0" presId="urn:microsoft.com/office/officeart/2005/8/layout/chevron1"/>
    <dgm:cxn modelId="{F4F59666-5EAB-461D-9F90-C8BA119B66C4}" type="presOf" srcId="{F96D5E1D-13D0-43EF-ACF6-B1E7434DBDE8}" destId="{30BC7D6B-88CB-42E8-9D03-88B4AC94070F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19BD7139-8019-4EF7-AF6A-A2A1D044F2E2}" type="presOf" srcId="{7CD75FE9-1F1C-4F87-B95D-0592BFC44A26}" destId="{8D804FB2-6B3C-4129-A9FC-614B1BFCCEF4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60D7A5F0-46BD-4C5E-B4BF-505E283E53E0}" type="presOf" srcId="{8C73FABB-ED5C-4B3A-BDA8-A64956802ABB}" destId="{7ACDBFFF-A5D3-4265-868A-D3C53D5CD220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D3917B36-7CB6-45B1-91FD-2D746798FE67}" type="presParOf" srcId="{92727D7B-26A9-422A-98EE-1BCB90172592}" destId="{7D9869DC-DF57-4D94-B314-56F5C6FFD62D}" srcOrd="0" destOrd="0" presId="urn:microsoft.com/office/officeart/2005/8/layout/chevron1"/>
    <dgm:cxn modelId="{4129FC85-CCE5-4ABF-A058-D03EC5894468}" type="presParOf" srcId="{92727D7B-26A9-422A-98EE-1BCB90172592}" destId="{71C1F2B3-255C-4F57-9F5C-491ACD1E4D46}" srcOrd="1" destOrd="0" presId="urn:microsoft.com/office/officeart/2005/8/layout/chevron1"/>
    <dgm:cxn modelId="{3382E47E-C256-45B4-B6F6-BE9D17A0F8B8}" type="presParOf" srcId="{92727D7B-26A9-422A-98EE-1BCB90172592}" destId="{934DCD4E-3EEA-4D3E-AEDE-9C0D3D71689B}" srcOrd="2" destOrd="0" presId="urn:microsoft.com/office/officeart/2005/8/layout/chevron1"/>
    <dgm:cxn modelId="{E5A3A518-B283-4D6A-AAEC-D384B82D207A}" type="presParOf" srcId="{92727D7B-26A9-422A-98EE-1BCB90172592}" destId="{B992AC38-00C6-48D8-BFE9-0F4290DFC1FD}" srcOrd="3" destOrd="0" presId="urn:microsoft.com/office/officeart/2005/8/layout/chevron1"/>
    <dgm:cxn modelId="{50655681-BB09-4CE4-BD7B-4C42C192395A}" type="presParOf" srcId="{92727D7B-26A9-422A-98EE-1BCB90172592}" destId="{8D804FB2-6B3C-4129-A9FC-614B1BFCCEF4}" srcOrd="4" destOrd="0" presId="urn:microsoft.com/office/officeart/2005/8/layout/chevron1"/>
    <dgm:cxn modelId="{CBAE598D-AC23-47B5-BA07-7C242FBEC039}" type="presParOf" srcId="{92727D7B-26A9-422A-98EE-1BCB90172592}" destId="{5A6216D9-0DAA-442E-9143-56E8361A5004}" srcOrd="5" destOrd="0" presId="urn:microsoft.com/office/officeart/2005/8/layout/chevron1"/>
    <dgm:cxn modelId="{4BA72118-E879-4016-99F6-399492105911}" type="presParOf" srcId="{92727D7B-26A9-422A-98EE-1BCB90172592}" destId="{7ACDBFFF-A5D3-4265-868A-D3C53D5CD220}" srcOrd="6" destOrd="0" presId="urn:microsoft.com/office/officeart/2005/8/layout/chevron1"/>
    <dgm:cxn modelId="{BE830490-0872-4751-8C5C-837C80B6A7DA}" type="presParOf" srcId="{92727D7B-26A9-422A-98EE-1BCB90172592}" destId="{72D656E7-A79F-4B65-9DFA-2E8DC41A1E9A}" srcOrd="7" destOrd="0" presId="urn:microsoft.com/office/officeart/2005/8/layout/chevron1"/>
    <dgm:cxn modelId="{545D3E7F-CF91-4BB1-8CE5-EF2B1E1A3C03}" type="presParOf" srcId="{92727D7B-26A9-422A-98EE-1BCB90172592}" destId="{30BC7D6B-88CB-42E8-9D03-88B4AC94070F}" srcOrd="8" destOrd="0" presId="urn:microsoft.com/office/officeart/2005/8/layout/chevron1"/>
    <dgm:cxn modelId="{FD34BECE-15AB-4042-806C-6071079CD598}" type="presParOf" srcId="{92727D7B-26A9-422A-98EE-1BCB90172592}" destId="{4DDF581E-79FB-4C31-88A9-E491E7BCDE04}" srcOrd="9" destOrd="0" presId="urn:microsoft.com/office/officeart/2005/8/layout/chevron1"/>
    <dgm:cxn modelId="{F85D34C3-086D-4151-BE34-A62E65EC190F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983377ED-8BE2-4E53-93FB-FFD360F3C094}" type="presOf" srcId="{7CD75FE9-1F1C-4F87-B95D-0592BFC44A26}" destId="{8D804FB2-6B3C-4129-A9FC-614B1BFCCEF4}" srcOrd="0" destOrd="0" presId="urn:microsoft.com/office/officeart/2005/8/layout/chevron1"/>
    <dgm:cxn modelId="{24C7CEA6-BA9F-4502-A018-14F9A125A8E1}" type="presOf" srcId="{F96D5E1D-13D0-43EF-ACF6-B1E7434DBDE8}" destId="{30BC7D6B-88CB-42E8-9D03-88B4AC94070F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26128E63-0B88-4510-AF98-C955BC6011DA}" type="presOf" srcId="{0347A9F2-17BF-4D46-9644-C91844C7C093}" destId="{92727D7B-26A9-422A-98EE-1BCB90172592}" srcOrd="0" destOrd="0" presId="urn:microsoft.com/office/officeart/2005/8/layout/chevron1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519C4DEF-D2A7-4B09-9794-4260AA9A8A5A}" type="presOf" srcId="{52098ADB-467A-4394-B8CE-3846EFD5D254}" destId="{7D9869DC-DF57-4D94-B314-56F5C6FFD62D}" srcOrd="0" destOrd="0" presId="urn:microsoft.com/office/officeart/2005/8/layout/chevron1"/>
    <dgm:cxn modelId="{DD745F65-46D0-49D5-BA52-9C1F2D8FB2E5}" type="presOf" srcId="{993D6CF7-5A7D-4764-B8BA-A16D2DAAF893}" destId="{934DCD4E-3EEA-4D3E-AEDE-9C0D3D71689B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738CBA6C-C617-44BF-B3F0-6E97ED9F4EBE}" type="presOf" srcId="{3B425B35-30F5-4695-A495-8AC44F89E387}" destId="{DD743796-90FE-4F08-B966-14BAB1C099DB}" srcOrd="0" destOrd="0" presId="urn:microsoft.com/office/officeart/2005/8/layout/chevron1"/>
    <dgm:cxn modelId="{9A862FDA-C859-4574-A98F-BEB68E3DA4A9}" type="presOf" srcId="{8C73FABB-ED5C-4B3A-BDA8-A64956802ABB}" destId="{7ACDBFFF-A5D3-4265-868A-D3C53D5CD220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972DF869-D1FA-4251-9FDD-E8B286D86C32}" type="presParOf" srcId="{92727D7B-26A9-422A-98EE-1BCB90172592}" destId="{7D9869DC-DF57-4D94-B314-56F5C6FFD62D}" srcOrd="0" destOrd="0" presId="urn:microsoft.com/office/officeart/2005/8/layout/chevron1"/>
    <dgm:cxn modelId="{60949365-3E8A-49E1-B272-697E6019A04D}" type="presParOf" srcId="{92727D7B-26A9-422A-98EE-1BCB90172592}" destId="{71C1F2B3-255C-4F57-9F5C-491ACD1E4D46}" srcOrd="1" destOrd="0" presId="urn:microsoft.com/office/officeart/2005/8/layout/chevron1"/>
    <dgm:cxn modelId="{5800BE42-1194-4611-975E-4614770F4991}" type="presParOf" srcId="{92727D7B-26A9-422A-98EE-1BCB90172592}" destId="{934DCD4E-3EEA-4D3E-AEDE-9C0D3D71689B}" srcOrd="2" destOrd="0" presId="urn:microsoft.com/office/officeart/2005/8/layout/chevron1"/>
    <dgm:cxn modelId="{D010A246-96D0-4218-9100-B149EA4DEB20}" type="presParOf" srcId="{92727D7B-26A9-422A-98EE-1BCB90172592}" destId="{B992AC38-00C6-48D8-BFE9-0F4290DFC1FD}" srcOrd="3" destOrd="0" presId="urn:microsoft.com/office/officeart/2005/8/layout/chevron1"/>
    <dgm:cxn modelId="{DE690064-1091-43D1-B014-435661E1E512}" type="presParOf" srcId="{92727D7B-26A9-422A-98EE-1BCB90172592}" destId="{8D804FB2-6B3C-4129-A9FC-614B1BFCCEF4}" srcOrd="4" destOrd="0" presId="urn:microsoft.com/office/officeart/2005/8/layout/chevron1"/>
    <dgm:cxn modelId="{E5C68354-7624-40E7-9F8A-6666C905074C}" type="presParOf" srcId="{92727D7B-26A9-422A-98EE-1BCB90172592}" destId="{5A6216D9-0DAA-442E-9143-56E8361A5004}" srcOrd="5" destOrd="0" presId="urn:microsoft.com/office/officeart/2005/8/layout/chevron1"/>
    <dgm:cxn modelId="{91736C25-3A9B-40DD-B355-EFE7303F2025}" type="presParOf" srcId="{92727D7B-26A9-422A-98EE-1BCB90172592}" destId="{7ACDBFFF-A5D3-4265-868A-D3C53D5CD220}" srcOrd="6" destOrd="0" presId="urn:microsoft.com/office/officeart/2005/8/layout/chevron1"/>
    <dgm:cxn modelId="{4902226D-7DC0-47F4-A887-BCE3CF1338FF}" type="presParOf" srcId="{92727D7B-26A9-422A-98EE-1BCB90172592}" destId="{72D656E7-A79F-4B65-9DFA-2E8DC41A1E9A}" srcOrd="7" destOrd="0" presId="urn:microsoft.com/office/officeart/2005/8/layout/chevron1"/>
    <dgm:cxn modelId="{ECD624D5-6F41-4AE8-8058-7B29BC676D4F}" type="presParOf" srcId="{92727D7B-26A9-422A-98EE-1BCB90172592}" destId="{30BC7D6B-88CB-42E8-9D03-88B4AC94070F}" srcOrd="8" destOrd="0" presId="urn:microsoft.com/office/officeart/2005/8/layout/chevron1"/>
    <dgm:cxn modelId="{DCEAA1A3-6EFF-4B19-8815-A07D0AD858DA}" type="presParOf" srcId="{92727D7B-26A9-422A-98EE-1BCB90172592}" destId="{4DDF581E-79FB-4C31-88A9-E491E7BCDE04}" srcOrd="9" destOrd="0" presId="urn:microsoft.com/office/officeart/2005/8/layout/chevron1"/>
    <dgm:cxn modelId="{D77ABE2A-6CEA-4D32-804B-C51883C8A002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B9997105-0A45-4A92-8385-3DBDFF9D3A19}" type="presOf" srcId="{0347A9F2-17BF-4D46-9644-C91844C7C093}" destId="{92727D7B-26A9-422A-98EE-1BCB90172592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F997715B-6D78-41C4-B980-3D7DB6D95FCC}" type="presOf" srcId="{993D6CF7-5A7D-4764-B8BA-A16D2DAAF893}" destId="{934DCD4E-3EEA-4D3E-AEDE-9C0D3D71689B}" srcOrd="0" destOrd="0" presId="urn:microsoft.com/office/officeart/2005/8/layout/chevron1"/>
    <dgm:cxn modelId="{6BB60457-C417-4DD1-83CC-590C0B1F9FAA}" type="presOf" srcId="{52098ADB-467A-4394-B8CE-3846EFD5D254}" destId="{7D9869DC-DF57-4D94-B314-56F5C6FFD62D}" srcOrd="0" destOrd="0" presId="urn:microsoft.com/office/officeart/2005/8/layout/chevron1"/>
    <dgm:cxn modelId="{EB4DC1A6-02C4-46C7-A507-5B0EBBA007FE}" type="presOf" srcId="{7CD75FE9-1F1C-4F87-B95D-0592BFC44A26}" destId="{8D804FB2-6B3C-4129-A9FC-614B1BFCCEF4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AD5DAD84-3931-433C-B0C3-7113117561E5}" type="presOf" srcId="{F96D5E1D-13D0-43EF-ACF6-B1E7434DBDE8}" destId="{30BC7D6B-88CB-42E8-9D03-88B4AC94070F}" srcOrd="0" destOrd="0" presId="urn:microsoft.com/office/officeart/2005/8/layout/chevron1"/>
    <dgm:cxn modelId="{5C5962A6-1E41-4035-AB8C-D9BEC8B30261}" type="presOf" srcId="{3B425B35-30F5-4695-A495-8AC44F89E387}" destId="{DD743796-90FE-4F08-B966-14BAB1C099DB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5E004C6B-C361-4579-A014-8234F4DCE608}" type="presOf" srcId="{8C73FABB-ED5C-4B3A-BDA8-A64956802ABB}" destId="{7ACDBFFF-A5D3-4265-868A-D3C53D5CD220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CB8A6E49-B2CB-449F-8906-DBFEEAE9BA02}" type="presParOf" srcId="{92727D7B-26A9-422A-98EE-1BCB90172592}" destId="{7D9869DC-DF57-4D94-B314-56F5C6FFD62D}" srcOrd="0" destOrd="0" presId="urn:microsoft.com/office/officeart/2005/8/layout/chevron1"/>
    <dgm:cxn modelId="{B139A612-E2A7-44BD-9FD8-4A0810D85964}" type="presParOf" srcId="{92727D7B-26A9-422A-98EE-1BCB90172592}" destId="{71C1F2B3-255C-4F57-9F5C-491ACD1E4D46}" srcOrd="1" destOrd="0" presId="urn:microsoft.com/office/officeart/2005/8/layout/chevron1"/>
    <dgm:cxn modelId="{063CFAD0-C0D3-4909-9E23-BF13FA6FEC47}" type="presParOf" srcId="{92727D7B-26A9-422A-98EE-1BCB90172592}" destId="{934DCD4E-3EEA-4D3E-AEDE-9C0D3D71689B}" srcOrd="2" destOrd="0" presId="urn:microsoft.com/office/officeart/2005/8/layout/chevron1"/>
    <dgm:cxn modelId="{CF5C9FCA-CC49-4493-8080-F87EDCFDBCD2}" type="presParOf" srcId="{92727D7B-26A9-422A-98EE-1BCB90172592}" destId="{B992AC38-00C6-48D8-BFE9-0F4290DFC1FD}" srcOrd="3" destOrd="0" presId="urn:microsoft.com/office/officeart/2005/8/layout/chevron1"/>
    <dgm:cxn modelId="{BC9B7F2C-6059-4498-AB9E-17D722942F98}" type="presParOf" srcId="{92727D7B-26A9-422A-98EE-1BCB90172592}" destId="{8D804FB2-6B3C-4129-A9FC-614B1BFCCEF4}" srcOrd="4" destOrd="0" presId="urn:microsoft.com/office/officeart/2005/8/layout/chevron1"/>
    <dgm:cxn modelId="{6294E60C-FDEC-4A60-95FD-D43248EAEAD2}" type="presParOf" srcId="{92727D7B-26A9-422A-98EE-1BCB90172592}" destId="{5A6216D9-0DAA-442E-9143-56E8361A5004}" srcOrd="5" destOrd="0" presId="urn:microsoft.com/office/officeart/2005/8/layout/chevron1"/>
    <dgm:cxn modelId="{8634F73E-5AAF-4102-9FF9-49A877CEA823}" type="presParOf" srcId="{92727D7B-26A9-422A-98EE-1BCB90172592}" destId="{7ACDBFFF-A5D3-4265-868A-D3C53D5CD220}" srcOrd="6" destOrd="0" presId="urn:microsoft.com/office/officeart/2005/8/layout/chevron1"/>
    <dgm:cxn modelId="{79AB4A9D-EB57-495C-9614-CAEF59C5BAC7}" type="presParOf" srcId="{92727D7B-26A9-422A-98EE-1BCB90172592}" destId="{72D656E7-A79F-4B65-9DFA-2E8DC41A1E9A}" srcOrd="7" destOrd="0" presId="urn:microsoft.com/office/officeart/2005/8/layout/chevron1"/>
    <dgm:cxn modelId="{0AA36DBD-F1C2-4C14-9CC1-473DBF6FFFFE}" type="presParOf" srcId="{92727D7B-26A9-422A-98EE-1BCB90172592}" destId="{30BC7D6B-88CB-42E8-9D03-88B4AC94070F}" srcOrd="8" destOrd="0" presId="urn:microsoft.com/office/officeart/2005/8/layout/chevron1"/>
    <dgm:cxn modelId="{FD26BA50-ADF6-46E9-93A8-5F4AE22AF603}" type="presParOf" srcId="{92727D7B-26A9-422A-98EE-1BCB90172592}" destId="{4DDF581E-79FB-4C31-88A9-E491E7BCDE04}" srcOrd="9" destOrd="0" presId="urn:microsoft.com/office/officeart/2005/8/layout/chevron1"/>
    <dgm:cxn modelId="{2DC82C6A-7BB9-49A1-8414-509EE055E6C4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CE63B94E-2C2C-46D8-B2FD-D3E99ADF9383}" type="presOf" srcId="{8C73FABB-ED5C-4B3A-BDA8-A64956802ABB}" destId="{7ACDBFFF-A5D3-4265-868A-D3C53D5CD220}" srcOrd="0" destOrd="0" presId="urn:microsoft.com/office/officeart/2005/8/layout/chevron1"/>
    <dgm:cxn modelId="{AFCD0193-EEAC-4B66-A1E7-26B9BACD9A72}" type="presOf" srcId="{F96D5E1D-13D0-43EF-ACF6-B1E7434DBDE8}" destId="{30BC7D6B-88CB-42E8-9D03-88B4AC94070F}" srcOrd="0" destOrd="0" presId="urn:microsoft.com/office/officeart/2005/8/layout/chevron1"/>
    <dgm:cxn modelId="{0EAEAB7D-CADD-448D-9028-353A84483AD4}" type="presOf" srcId="{993D6CF7-5A7D-4764-B8BA-A16D2DAAF893}" destId="{934DCD4E-3EEA-4D3E-AEDE-9C0D3D71689B}" srcOrd="0" destOrd="0" presId="urn:microsoft.com/office/officeart/2005/8/layout/chevron1"/>
    <dgm:cxn modelId="{927EF9E8-1A0F-47DD-8A90-0BBA1EC82FD9}" type="presOf" srcId="{3B425B35-30F5-4695-A495-8AC44F89E387}" destId="{DD743796-90FE-4F08-B966-14BAB1C099DB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6C9D4702-AD18-45DE-A98E-3D2466BFC003}" type="presOf" srcId="{52098ADB-467A-4394-B8CE-3846EFD5D254}" destId="{7D9869DC-DF57-4D94-B314-56F5C6FFD62D}" srcOrd="0" destOrd="0" presId="urn:microsoft.com/office/officeart/2005/8/layout/chevron1"/>
    <dgm:cxn modelId="{A77A3FAE-6F12-4DF3-B572-7C10C20C8387}" type="presOf" srcId="{0347A9F2-17BF-4D46-9644-C91844C7C093}" destId="{92727D7B-26A9-422A-98EE-1BCB90172592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29809BBC-B7AC-4F6A-B363-E1C56C0E6436}" type="presOf" srcId="{7CD75FE9-1F1C-4F87-B95D-0592BFC44A26}" destId="{8D804FB2-6B3C-4129-A9FC-614B1BFCCEF4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089A7319-5C92-41C7-AAC6-8F140FA5F0EF}" type="presParOf" srcId="{92727D7B-26A9-422A-98EE-1BCB90172592}" destId="{7D9869DC-DF57-4D94-B314-56F5C6FFD62D}" srcOrd="0" destOrd="0" presId="urn:microsoft.com/office/officeart/2005/8/layout/chevron1"/>
    <dgm:cxn modelId="{F9CD9E92-5889-4603-96E4-B08BFA474034}" type="presParOf" srcId="{92727D7B-26A9-422A-98EE-1BCB90172592}" destId="{71C1F2B3-255C-4F57-9F5C-491ACD1E4D46}" srcOrd="1" destOrd="0" presId="urn:microsoft.com/office/officeart/2005/8/layout/chevron1"/>
    <dgm:cxn modelId="{3BF605B1-F991-4ABA-9E89-8474899F58AA}" type="presParOf" srcId="{92727D7B-26A9-422A-98EE-1BCB90172592}" destId="{934DCD4E-3EEA-4D3E-AEDE-9C0D3D71689B}" srcOrd="2" destOrd="0" presId="urn:microsoft.com/office/officeart/2005/8/layout/chevron1"/>
    <dgm:cxn modelId="{F51D29EF-ABCC-46FD-81D7-DEE3CEBF07D8}" type="presParOf" srcId="{92727D7B-26A9-422A-98EE-1BCB90172592}" destId="{B992AC38-00C6-48D8-BFE9-0F4290DFC1FD}" srcOrd="3" destOrd="0" presId="urn:microsoft.com/office/officeart/2005/8/layout/chevron1"/>
    <dgm:cxn modelId="{2F10E963-D48C-4C25-8288-9BE7DC349484}" type="presParOf" srcId="{92727D7B-26A9-422A-98EE-1BCB90172592}" destId="{8D804FB2-6B3C-4129-A9FC-614B1BFCCEF4}" srcOrd="4" destOrd="0" presId="urn:microsoft.com/office/officeart/2005/8/layout/chevron1"/>
    <dgm:cxn modelId="{0FFEBBD4-09AC-4957-887E-AE95A1E143ED}" type="presParOf" srcId="{92727D7B-26A9-422A-98EE-1BCB90172592}" destId="{5A6216D9-0DAA-442E-9143-56E8361A5004}" srcOrd="5" destOrd="0" presId="urn:microsoft.com/office/officeart/2005/8/layout/chevron1"/>
    <dgm:cxn modelId="{64FD0A4E-19F2-41CE-AA41-BB84530EE325}" type="presParOf" srcId="{92727D7B-26A9-422A-98EE-1BCB90172592}" destId="{7ACDBFFF-A5D3-4265-868A-D3C53D5CD220}" srcOrd="6" destOrd="0" presId="urn:microsoft.com/office/officeart/2005/8/layout/chevron1"/>
    <dgm:cxn modelId="{EF8943B5-4642-4465-AE3F-3E7F14DCE6EF}" type="presParOf" srcId="{92727D7B-26A9-422A-98EE-1BCB90172592}" destId="{72D656E7-A79F-4B65-9DFA-2E8DC41A1E9A}" srcOrd="7" destOrd="0" presId="urn:microsoft.com/office/officeart/2005/8/layout/chevron1"/>
    <dgm:cxn modelId="{7819A941-2329-4026-B5B1-E06831AA46E2}" type="presParOf" srcId="{92727D7B-26A9-422A-98EE-1BCB90172592}" destId="{30BC7D6B-88CB-42E8-9D03-88B4AC94070F}" srcOrd="8" destOrd="0" presId="urn:microsoft.com/office/officeart/2005/8/layout/chevron1"/>
    <dgm:cxn modelId="{B9AC1AE3-0BBB-4CCF-9441-ECF2DA9F6872}" type="presParOf" srcId="{92727D7B-26A9-422A-98EE-1BCB90172592}" destId="{4DDF581E-79FB-4C31-88A9-E491E7BCDE04}" srcOrd="9" destOrd="0" presId="urn:microsoft.com/office/officeart/2005/8/layout/chevron1"/>
    <dgm:cxn modelId="{F8F9002A-4516-41E2-993F-12869E9C163B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0E7CC67E-10C4-4F89-BBD0-98D62B49A373}" type="presOf" srcId="{3B425B35-30F5-4695-A495-8AC44F89E387}" destId="{DD743796-90FE-4F08-B966-14BAB1C099DB}" srcOrd="0" destOrd="0" presId="urn:microsoft.com/office/officeart/2005/8/layout/chevron1"/>
    <dgm:cxn modelId="{1109C320-0405-4293-A2B3-2F770D934D20}" type="presOf" srcId="{8C73FABB-ED5C-4B3A-BDA8-A64956802ABB}" destId="{7ACDBFFF-A5D3-4265-868A-D3C53D5CD220}" srcOrd="0" destOrd="0" presId="urn:microsoft.com/office/officeart/2005/8/layout/chevron1"/>
    <dgm:cxn modelId="{F33DE50A-1264-4FEA-9684-C7D23A621BAB}" type="presOf" srcId="{7CD75FE9-1F1C-4F87-B95D-0592BFC44A26}" destId="{8D804FB2-6B3C-4129-A9FC-614B1BFCCEF4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A2E5C7B3-CD8C-4B6C-9DEB-1F964EB6456D}" type="presOf" srcId="{0347A9F2-17BF-4D46-9644-C91844C7C093}" destId="{92727D7B-26A9-422A-98EE-1BCB90172592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F971122A-58CE-41D7-88E3-9BBB16B3F1CB}" type="presOf" srcId="{993D6CF7-5A7D-4764-B8BA-A16D2DAAF893}" destId="{934DCD4E-3EEA-4D3E-AEDE-9C0D3D71689B}" srcOrd="0" destOrd="0" presId="urn:microsoft.com/office/officeart/2005/8/layout/chevron1"/>
    <dgm:cxn modelId="{50117711-C03E-45B8-88F5-5B29EE5004D1}" type="presOf" srcId="{F96D5E1D-13D0-43EF-ACF6-B1E7434DBDE8}" destId="{30BC7D6B-88CB-42E8-9D03-88B4AC94070F}" srcOrd="0" destOrd="0" presId="urn:microsoft.com/office/officeart/2005/8/layout/chevron1"/>
    <dgm:cxn modelId="{3B8C3360-479B-4D3D-A207-801021CD4762}" type="presOf" srcId="{52098ADB-467A-4394-B8CE-3846EFD5D254}" destId="{7D9869DC-DF57-4D94-B314-56F5C6FFD62D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9B6F8CBD-D15F-472B-B9FE-5EA13BE1B1AE}" type="presParOf" srcId="{92727D7B-26A9-422A-98EE-1BCB90172592}" destId="{7D9869DC-DF57-4D94-B314-56F5C6FFD62D}" srcOrd="0" destOrd="0" presId="urn:microsoft.com/office/officeart/2005/8/layout/chevron1"/>
    <dgm:cxn modelId="{85138053-D547-4E7E-891C-699594E28E5E}" type="presParOf" srcId="{92727D7B-26A9-422A-98EE-1BCB90172592}" destId="{71C1F2B3-255C-4F57-9F5C-491ACD1E4D46}" srcOrd="1" destOrd="0" presId="urn:microsoft.com/office/officeart/2005/8/layout/chevron1"/>
    <dgm:cxn modelId="{94E7712C-4341-4613-98EA-4749CD890884}" type="presParOf" srcId="{92727D7B-26A9-422A-98EE-1BCB90172592}" destId="{934DCD4E-3EEA-4D3E-AEDE-9C0D3D71689B}" srcOrd="2" destOrd="0" presId="urn:microsoft.com/office/officeart/2005/8/layout/chevron1"/>
    <dgm:cxn modelId="{8A8C49FD-86D8-451C-AD1B-ED79EDE219C8}" type="presParOf" srcId="{92727D7B-26A9-422A-98EE-1BCB90172592}" destId="{B992AC38-00C6-48D8-BFE9-0F4290DFC1FD}" srcOrd="3" destOrd="0" presId="urn:microsoft.com/office/officeart/2005/8/layout/chevron1"/>
    <dgm:cxn modelId="{31122751-56AB-40F9-B858-37E6B9A110D3}" type="presParOf" srcId="{92727D7B-26A9-422A-98EE-1BCB90172592}" destId="{8D804FB2-6B3C-4129-A9FC-614B1BFCCEF4}" srcOrd="4" destOrd="0" presId="urn:microsoft.com/office/officeart/2005/8/layout/chevron1"/>
    <dgm:cxn modelId="{C8B496AF-3D4D-49F9-8A0F-F13270C4DC5D}" type="presParOf" srcId="{92727D7B-26A9-422A-98EE-1BCB90172592}" destId="{5A6216D9-0DAA-442E-9143-56E8361A5004}" srcOrd="5" destOrd="0" presId="urn:microsoft.com/office/officeart/2005/8/layout/chevron1"/>
    <dgm:cxn modelId="{FE25C1C7-B586-4640-BBE8-2B9467A2293F}" type="presParOf" srcId="{92727D7B-26A9-422A-98EE-1BCB90172592}" destId="{7ACDBFFF-A5D3-4265-868A-D3C53D5CD220}" srcOrd="6" destOrd="0" presId="urn:microsoft.com/office/officeart/2005/8/layout/chevron1"/>
    <dgm:cxn modelId="{90A592CD-D3F9-4375-B799-A77FEFC5B300}" type="presParOf" srcId="{92727D7B-26A9-422A-98EE-1BCB90172592}" destId="{72D656E7-A79F-4B65-9DFA-2E8DC41A1E9A}" srcOrd="7" destOrd="0" presId="urn:microsoft.com/office/officeart/2005/8/layout/chevron1"/>
    <dgm:cxn modelId="{56697163-AA59-4664-BB8C-E94A197E2529}" type="presParOf" srcId="{92727D7B-26A9-422A-98EE-1BCB90172592}" destId="{30BC7D6B-88CB-42E8-9D03-88B4AC94070F}" srcOrd="8" destOrd="0" presId="urn:microsoft.com/office/officeart/2005/8/layout/chevron1"/>
    <dgm:cxn modelId="{55C8078D-754E-40BF-8C1B-48D186EEC3F4}" type="presParOf" srcId="{92727D7B-26A9-422A-98EE-1BCB90172592}" destId="{4DDF581E-79FB-4C31-88A9-E491E7BCDE04}" srcOrd="9" destOrd="0" presId="urn:microsoft.com/office/officeart/2005/8/layout/chevron1"/>
    <dgm:cxn modelId="{8332EFB7-BFFD-4BAD-AF0B-3FCACABAA631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526930B0-E85F-45B8-AB5B-1B6548C3BC2A}" type="presOf" srcId="{52098ADB-467A-4394-B8CE-3846EFD5D254}" destId="{7D9869DC-DF57-4D94-B314-56F5C6FFD62D}" srcOrd="0" destOrd="0" presId="urn:microsoft.com/office/officeart/2005/8/layout/chevron1"/>
    <dgm:cxn modelId="{6C38F91A-0F72-4F03-8CA4-28FB6D391877}" type="presOf" srcId="{F96D5E1D-13D0-43EF-ACF6-B1E7434DBDE8}" destId="{30BC7D6B-88CB-42E8-9D03-88B4AC94070F}" srcOrd="0" destOrd="0" presId="urn:microsoft.com/office/officeart/2005/8/layout/chevron1"/>
    <dgm:cxn modelId="{0C583F8E-4A5F-4A4F-BF54-5B202961D9F2}" type="presOf" srcId="{7CD75FE9-1F1C-4F87-B95D-0592BFC44A26}" destId="{8D804FB2-6B3C-4129-A9FC-614B1BFCCEF4}" srcOrd="0" destOrd="0" presId="urn:microsoft.com/office/officeart/2005/8/layout/chevron1"/>
    <dgm:cxn modelId="{D94146CE-2860-4C9D-BD2F-F94A1962A234}" type="presOf" srcId="{993D6CF7-5A7D-4764-B8BA-A16D2DAAF893}" destId="{934DCD4E-3EEA-4D3E-AEDE-9C0D3D71689B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37651D98-A0A4-4DA0-BF9D-E4284D9A05A1}" type="presOf" srcId="{3B425B35-30F5-4695-A495-8AC44F89E387}" destId="{DD743796-90FE-4F08-B966-14BAB1C099DB}" srcOrd="0" destOrd="0" presId="urn:microsoft.com/office/officeart/2005/8/layout/chevron1"/>
    <dgm:cxn modelId="{AC77EA0B-559C-4A50-9355-1452195BBB2D}" type="presOf" srcId="{0347A9F2-17BF-4D46-9644-C91844C7C093}" destId="{92727D7B-26A9-422A-98EE-1BCB90172592}" srcOrd="0" destOrd="0" presId="urn:microsoft.com/office/officeart/2005/8/layout/chevron1"/>
    <dgm:cxn modelId="{44172CDD-6F2A-4381-B0B6-9B37CEEDD146}" type="presOf" srcId="{8C73FABB-ED5C-4B3A-BDA8-A64956802ABB}" destId="{7ACDBFFF-A5D3-4265-868A-D3C53D5CD220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3F86E5D3-8B74-464F-8C77-4AF99B3FB295}" type="presParOf" srcId="{92727D7B-26A9-422A-98EE-1BCB90172592}" destId="{7D9869DC-DF57-4D94-B314-56F5C6FFD62D}" srcOrd="0" destOrd="0" presId="urn:microsoft.com/office/officeart/2005/8/layout/chevron1"/>
    <dgm:cxn modelId="{48D471E7-08A9-400E-A783-9ED4B988B14A}" type="presParOf" srcId="{92727D7B-26A9-422A-98EE-1BCB90172592}" destId="{71C1F2B3-255C-4F57-9F5C-491ACD1E4D46}" srcOrd="1" destOrd="0" presId="urn:microsoft.com/office/officeart/2005/8/layout/chevron1"/>
    <dgm:cxn modelId="{3269A8C9-B040-4D1D-B103-53FE69F81945}" type="presParOf" srcId="{92727D7B-26A9-422A-98EE-1BCB90172592}" destId="{934DCD4E-3EEA-4D3E-AEDE-9C0D3D71689B}" srcOrd="2" destOrd="0" presId="urn:microsoft.com/office/officeart/2005/8/layout/chevron1"/>
    <dgm:cxn modelId="{EB93EABF-01F4-466C-9FF5-D7F381EC6428}" type="presParOf" srcId="{92727D7B-26A9-422A-98EE-1BCB90172592}" destId="{B992AC38-00C6-48D8-BFE9-0F4290DFC1FD}" srcOrd="3" destOrd="0" presId="urn:microsoft.com/office/officeart/2005/8/layout/chevron1"/>
    <dgm:cxn modelId="{BFF174E5-68EC-4FFD-988F-1BE25BB98497}" type="presParOf" srcId="{92727D7B-26A9-422A-98EE-1BCB90172592}" destId="{8D804FB2-6B3C-4129-A9FC-614B1BFCCEF4}" srcOrd="4" destOrd="0" presId="urn:microsoft.com/office/officeart/2005/8/layout/chevron1"/>
    <dgm:cxn modelId="{961FCD2E-C76B-4F26-A4EE-0EE63F4D5D45}" type="presParOf" srcId="{92727D7B-26A9-422A-98EE-1BCB90172592}" destId="{5A6216D9-0DAA-442E-9143-56E8361A5004}" srcOrd="5" destOrd="0" presId="urn:microsoft.com/office/officeart/2005/8/layout/chevron1"/>
    <dgm:cxn modelId="{FDC45D83-4E00-45A6-B159-F5019D5DD34D}" type="presParOf" srcId="{92727D7B-26A9-422A-98EE-1BCB90172592}" destId="{7ACDBFFF-A5D3-4265-868A-D3C53D5CD220}" srcOrd="6" destOrd="0" presId="urn:microsoft.com/office/officeart/2005/8/layout/chevron1"/>
    <dgm:cxn modelId="{EC3A5EFE-4D35-4D9B-B940-FCCB5D919B02}" type="presParOf" srcId="{92727D7B-26A9-422A-98EE-1BCB90172592}" destId="{72D656E7-A79F-4B65-9DFA-2E8DC41A1E9A}" srcOrd="7" destOrd="0" presId="urn:microsoft.com/office/officeart/2005/8/layout/chevron1"/>
    <dgm:cxn modelId="{CE7D5B98-1981-4286-8568-FD8D405EE858}" type="presParOf" srcId="{92727D7B-26A9-422A-98EE-1BCB90172592}" destId="{30BC7D6B-88CB-42E8-9D03-88B4AC94070F}" srcOrd="8" destOrd="0" presId="urn:microsoft.com/office/officeart/2005/8/layout/chevron1"/>
    <dgm:cxn modelId="{9143E5BC-0B1F-47E0-8F47-6072F3F9CE0C}" type="presParOf" srcId="{92727D7B-26A9-422A-98EE-1BCB90172592}" destId="{4DDF581E-79FB-4C31-88A9-E491E7BCDE04}" srcOrd="9" destOrd="0" presId="urn:microsoft.com/office/officeart/2005/8/layout/chevron1"/>
    <dgm:cxn modelId="{68BD74FB-47DF-41EF-8931-1B6AC8555424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49262F63-7F19-486D-82BA-E3945F83FF3B}" type="presOf" srcId="{7CD75FE9-1F1C-4F87-B95D-0592BFC44A26}" destId="{8D804FB2-6B3C-4129-A9FC-614B1BFCCEF4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13483269-DAEC-4D54-BEA2-CB58879B4FF8}" type="presOf" srcId="{52098ADB-467A-4394-B8CE-3846EFD5D254}" destId="{7D9869DC-DF57-4D94-B314-56F5C6FFD62D}" srcOrd="0" destOrd="0" presId="urn:microsoft.com/office/officeart/2005/8/layout/chevron1"/>
    <dgm:cxn modelId="{274AAF5D-9524-4AE1-BDA0-953E38B199BA}" type="presOf" srcId="{F96D5E1D-13D0-43EF-ACF6-B1E7434DBDE8}" destId="{30BC7D6B-88CB-42E8-9D03-88B4AC94070F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73AC80DD-7DDD-49D2-B30C-027F1CC1DE81}" type="presOf" srcId="{3B425B35-30F5-4695-A495-8AC44F89E387}" destId="{DD743796-90FE-4F08-B966-14BAB1C099DB}" srcOrd="0" destOrd="0" presId="urn:microsoft.com/office/officeart/2005/8/layout/chevron1"/>
    <dgm:cxn modelId="{0A1FDF3E-C5B1-4209-84D3-7C3277A66BC2}" type="presOf" srcId="{993D6CF7-5A7D-4764-B8BA-A16D2DAAF893}" destId="{934DCD4E-3EEA-4D3E-AEDE-9C0D3D71689B}" srcOrd="0" destOrd="0" presId="urn:microsoft.com/office/officeart/2005/8/layout/chevron1"/>
    <dgm:cxn modelId="{2A529431-EE71-481F-AD22-D3FB0D0970C2}" type="presOf" srcId="{8C73FABB-ED5C-4B3A-BDA8-A64956802ABB}" destId="{7ACDBFFF-A5D3-4265-868A-D3C53D5CD220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0935F7AA-55B8-4D30-B60E-3646CAD14F5D}" type="presOf" srcId="{0347A9F2-17BF-4D46-9644-C91844C7C093}" destId="{92727D7B-26A9-422A-98EE-1BCB90172592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BDC1C9DD-7682-4636-B857-DD5B40BC2BEC}" type="presParOf" srcId="{92727D7B-26A9-422A-98EE-1BCB90172592}" destId="{7D9869DC-DF57-4D94-B314-56F5C6FFD62D}" srcOrd="0" destOrd="0" presId="urn:microsoft.com/office/officeart/2005/8/layout/chevron1"/>
    <dgm:cxn modelId="{900C76F6-89F6-41C2-AE54-3D868F5E6CD8}" type="presParOf" srcId="{92727D7B-26A9-422A-98EE-1BCB90172592}" destId="{71C1F2B3-255C-4F57-9F5C-491ACD1E4D46}" srcOrd="1" destOrd="0" presId="urn:microsoft.com/office/officeart/2005/8/layout/chevron1"/>
    <dgm:cxn modelId="{96FFCF82-2C13-47A2-9E86-5A5E5B209DA0}" type="presParOf" srcId="{92727D7B-26A9-422A-98EE-1BCB90172592}" destId="{934DCD4E-3EEA-4D3E-AEDE-9C0D3D71689B}" srcOrd="2" destOrd="0" presId="urn:microsoft.com/office/officeart/2005/8/layout/chevron1"/>
    <dgm:cxn modelId="{BEDC3BEC-D4B2-4184-A83F-23E2FC04A12D}" type="presParOf" srcId="{92727D7B-26A9-422A-98EE-1BCB90172592}" destId="{B992AC38-00C6-48D8-BFE9-0F4290DFC1FD}" srcOrd="3" destOrd="0" presId="urn:microsoft.com/office/officeart/2005/8/layout/chevron1"/>
    <dgm:cxn modelId="{A8AEB57D-EEBA-4F93-9A1F-BB2AD80036C3}" type="presParOf" srcId="{92727D7B-26A9-422A-98EE-1BCB90172592}" destId="{8D804FB2-6B3C-4129-A9FC-614B1BFCCEF4}" srcOrd="4" destOrd="0" presId="urn:microsoft.com/office/officeart/2005/8/layout/chevron1"/>
    <dgm:cxn modelId="{D638D083-3001-45BD-87A5-D80E51C29889}" type="presParOf" srcId="{92727D7B-26A9-422A-98EE-1BCB90172592}" destId="{5A6216D9-0DAA-442E-9143-56E8361A5004}" srcOrd="5" destOrd="0" presId="urn:microsoft.com/office/officeart/2005/8/layout/chevron1"/>
    <dgm:cxn modelId="{584D3823-EB84-4746-A787-ACD19090776A}" type="presParOf" srcId="{92727D7B-26A9-422A-98EE-1BCB90172592}" destId="{7ACDBFFF-A5D3-4265-868A-D3C53D5CD220}" srcOrd="6" destOrd="0" presId="urn:microsoft.com/office/officeart/2005/8/layout/chevron1"/>
    <dgm:cxn modelId="{848876BF-1467-453C-9AB5-3B99B09BEE26}" type="presParOf" srcId="{92727D7B-26A9-422A-98EE-1BCB90172592}" destId="{72D656E7-A79F-4B65-9DFA-2E8DC41A1E9A}" srcOrd="7" destOrd="0" presId="urn:microsoft.com/office/officeart/2005/8/layout/chevron1"/>
    <dgm:cxn modelId="{7228B6FA-C1A1-4372-8355-BAD915F66612}" type="presParOf" srcId="{92727D7B-26A9-422A-98EE-1BCB90172592}" destId="{30BC7D6B-88CB-42E8-9D03-88B4AC94070F}" srcOrd="8" destOrd="0" presId="urn:microsoft.com/office/officeart/2005/8/layout/chevron1"/>
    <dgm:cxn modelId="{4B629CCF-67D0-4B44-8B8C-76EA0FD1B833}" type="presParOf" srcId="{92727D7B-26A9-422A-98EE-1BCB90172592}" destId="{4DDF581E-79FB-4C31-88A9-E491E7BCDE04}" srcOrd="9" destOrd="0" presId="urn:microsoft.com/office/officeart/2005/8/layout/chevron1"/>
    <dgm:cxn modelId="{0FD85D87-6C0E-437D-9ABA-8262D2CA22B5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70E6A7E0-D34C-404B-B76C-9C510E3602A8}" type="presOf" srcId="{0347A9F2-17BF-4D46-9644-C91844C7C093}" destId="{92727D7B-26A9-422A-98EE-1BCB90172592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A3DC226C-0F5E-4757-A7BE-44EC2F8DE39B}" type="presOf" srcId="{993D6CF7-5A7D-4764-B8BA-A16D2DAAF893}" destId="{934DCD4E-3EEA-4D3E-AEDE-9C0D3D71689B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81510514-7604-4639-915D-11E05763F283}" type="presOf" srcId="{52098ADB-467A-4394-B8CE-3846EFD5D254}" destId="{7D9869DC-DF57-4D94-B314-56F5C6FFD62D}" srcOrd="0" destOrd="0" presId="urn:microsoft.com/office/officeart/2005/8/layout/chevron1"/>
    <dgm:cxn modelId="{928D2F2E-0886-40CC-9A12-B5EFE7E120A3}" type="presOf" srcId="{3B425B35-30F5-4695-A495-8AC44F89E387}" destId="{DD743796-90FE-4F08-B966-14BAB1C099DB}" srcOrd="0" destOrd="0" presId="urn:microsoft.com/office/officeart/2005/8/layout/chevron1"/>
    <dgm:cxn modelId="{9C169A5C-077D-4F50-93C8-E47CD71A030A}" type="presOf" srcId="{8C73FABB-ED5C-4B3A-BDA8-A64956802ABB}" destId="{7ACDBFFF-A5D3-4265-868A-D3C53D5CD220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F27A0E78-F21E-4ECD-B747-7A15693ADE7E}" type="presOf" srcId="{F96D5E1D-13D0-43EF-ACF6-B1E7434DBDE8}" destId="{30BC7D6B-88CB-42E8-9D03-88B4AC94070F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88C6B41F-9755-48BF-8205-F4D613592E78}" type="presOf" srcId="{7CD75FE9-1F1C-4F87-B95D-0592BFC44A26}" destId="{8D804FB2-6B3C-4129-A9FC-614B1BFCCEF4}" srcOrd="0" destOrd="0" presId="urn:microsoft.com/office/officeart/2005/8/layout/chevron1"/>
    <dgm:cxn modelId="{08C4EA59-5D6E-4FF7-88D0-6C1553D2E1F6}" type="presParOf" srcId="{92727D7B-26A9-422A-98EE-1BCB90172592}" destId="{7D9869DC-DF57-4D94-B314-56F5C6FFD62D}" srcOrd="0" destOrd="0" presId="urn:microsoft.com/office/officeart/2005/8/layout/chevron1"/>
    <dgm:cxn modelId="{0DA6ADC8-C72C-443B-BC8B-C8D01168DBD5}" type="presParOf" srcId="{92727D7B-26A9-422A-98EE-1BCB90172592}" destId="{71C1F2B3-255C-4F57-9F5C-491ACD1E4D46}" srcOrd="1" destOrd="0" presId="urn:microsoft.com/office/officeart/2005/8/layout/chevron1"/>
    <dgm:cxn modelId="{37763710-EB06-46F5-AF3D-9E46666C52FA}" type="presParOf" srcId="{92727D7B-26A9-422A-98EE-1BCB90172592}" destId="{934DCD4E-3EEA-4D3E-AEDE-9C0D3D71689B}" srcOrd="2" destOrd="0" presId="urn:microsoft.com/office/officeart/2005/8/layout/chevron1"/>
    <dgm:cxn modelId="{2CF6FD9D-84DB-4896-8F68-3FC1064CA98E}" type="presParOf" srcId="{92727D7B-26A9-422A-98EE-1BCB90172592}" destId="{B992AC38-00C6-48D8-BFE9-0F4290DFC1FD}" srcOrd="3" destOrd="0" presId="urn:microsoft.com/office/officeart/2005/8/layout/chevron1"/>
    <dgm:cxn modelId="{40D0BB2D-82FB-47C4-842C-FA5AEB77C611}" type="presParOf" srcId="{92727D7B-26A9-422A-98EE-1BCB90172592}" destId="{8D804FB2-6B3C-4129-A9FC-614B1BFCCEF4}" srcOrd="4" destOrd="0" presId="urn:microsoft.com/office/officeart/2005/8/layout/chevron1"/>
    <dgm:cxn modelId="{D2D4A662-7C9A-41F4-AEDA-B96DBE43C073}" type="presParOf" srcId="{92727D7B-26A9-422A-98EE-1BCB90172592}" destId="{5A6216D9-0DAA-442E-9143-56E8361A5004}" srcOrd="5" destOrd="0" presId="urn:microsoft.com/office/officeart/2005/8/layout/chevron1"/>
    <dgm:cxn modelId="{ED6E7458-8BEA-49D0-A2FE-5DD4E52A0F44}" type="presParOf" srcId="{92727D7B-26A9-422A-98EE-1BCB90172592}" destId="{7ACDBFFF-A5D3-4265-868A-D3C53D5CD220}" srcOrd="6" destOrd="0" presId="urn:microsoft.com/office/officeart/2005/8/layout/chevron1"/>
    <dgm:cxn modelId="{ADE442DA-6611-4793-A088-95B83512259C}" type="presParOf" srcId="{92727D7B-26A9-422A-98EE-1BCB90172592}" destId="{72D656E7-A79F-4B65-9DFA-2E8DC41A1E9A}" srcOrd="7" destOrd="0" presId="urn:microsoft.com/office/officeart/2005/8/layout/chevron1"/>
    <dgm:cxn modelId="{3582DFE1-8B7F-479D-BFFB-31005FA23954}" type="presParOf" srcId="{92727D7B-26A9-422A-98EE-1BCB90172592}" destId="{30BC7D6B-88CB-42E8-9D03-88B4AC94070F}" srcOrd="8" destOrd="0" presId="urn:microsoft.com/office/officeart/2005/8/layout/chevron1"/>
    <dgm:cxn modelId="{C93988BE-A67D-4189-BA3C-D33D43013D96}" type="presParOf" srcId="{92727D7B-26A9-422A-98EE-1BCB90172592}" destId="{4DDF581E-79FB-4C31-88A9-E491E7BCDE04}" srcOrd="9" destOrd="0" presId="urn:microsoft.com/office/officeart/2005/8/layout/chevron1"/>
    <dgm:cxn modelId="{4E2D79D7-214B-4D06-8B04-80B9402B5884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84D627D5-B6D8-45CF-AB5A-E8F5507899CD}" type="presOf" srcId="{3B425B35-30F5-4695-A495-8AC44F89E387}" destId="{DD743796-90FE-4F08-B966-14BAB1C099DB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714D988D-8506-4D42-96E4-D1CF8C4F70E9}" type="presOf" srcId="{993D6CF7-5A7D-4764-B8BA-A16D2DAAF893}" destId="{934DCD4E-3EEA-4D3E-AEDE-9C0D3D71689B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87A64180-DD8B-466E-B2D7-A18E16F83805}" type="presOf" srcId="{F96D5E1D-13D0-43EF-ACF6-B1E7434DBDE8}" destId="{30BC7D6B-88CB-42E8-9D03-88B4AC94070F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9CA76E1C-643F-41A3-AEFC-E99EBE49F315}" type="presOf" srcId="{7CD75FE9-1F1C-4F87-B95D-0592BFC44A26}" destId="{8D804FB2-6B3C-4129-A9FC-614B1BFCCEF4}" srcOrd="0" destOrd="0" presId="urn:microsoft.com/office/officeart/2005/8/layout/chevron1"/>
    <dgm:cxn modelId="{FED6D998-662A-489B-AFB6-84C94EE026BE}" type="presOf" srcId="{8C73FABB-ED5C-4B3A-BDA8-A64956802ABB}" destId="{7ACDBFFF-A5D3-4265-868A-D3C53D5CD220}" srcOrd="0" destOrd="0" presId="urn:microsoft.com/office/officeart/2005/8/layout/chevron1"/>
    <dgm:cxn modelId="{2CB2A863-08CE-40F1-8D16-AF60412783C2}" type="presOf" srcId="{52098ADB-467A-4394-B8CE-3846EFD5D254}" destId="{7D9869DC-DF57-4D94-B314-56F5C6FFD62D}" srcOrd="0" destOrd="0" presId="urn:microsoft.com/office/officeart/2005/8/layout/chevron1"/>
    <dgm:cxn modelId="{2995F89E-A8D2-4ACC-BA58-979E7C6B734E}" type="presOf" srcId="{0347A9F2-17BF-4D46-9644-C91844C7C093}" destId="{92727D7B-26A9-422A-98EE-1BCB90172592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691BCA0E-50FF-42C5-BE21-CCB514A48594}" type="presParOf" srcId="{92727D7B-26A9-422A-98EE-1BCB90172592}" destId="{7D9869DC-DF57-4D94-B314-56F5C6FFD62D}" srcOrd="0" destOrd="0" presId="urn:microsoft.com/office/officeart/2005/8/layout/chevron1"/>
    <dgm:cxn modelId="{D874CAB8-854C-4C4A-B3BC-398CF4FDE5D6}" type="presParOf" srcId="{92727D7B-26A9-422A-98EE-1BCB90172592}" destId="{71C1F2B3-255C-4F57-9F5C-491ACD1E4D46}" srcOrd="1" destOrd="0" presId="urn:microsoft.com/office/officeart/2005/8/layout/chevron1"/>
    <dgm:cxn modelId="{2C58319A-A95D-4A5B-81F5-BA89B2243EA7}" type="presParOf" srcId="{92727D7B-26A9-422A-98EE-1BCB90172592}" destId="{934DCD4E-3EEA-4D3E-AEDE-9C0D3D71689B}" srcOrd="2" destOrd="0" presId="urn:microsoft.com/office/officeart/2005/8/layout/chevron1"/>
    <dgm:cxn modelId="{EC664DF7-71AA-46CE-BF67-AECC64FB2F3E}" type="presParOf" srcId="{92727D7B-26A9-422A-98EE-1BCB90172592}" destId="{B992AC38-00C6-48D8-BFE9-0F4290DFC1FD}" srcOrd="3" destOrd="0" presId="urn:microsoft.com/office/officeart/2005/8/layout/chevron1"/>
    <dgm:cxn modelId="{CF2E218A-8F0E-4533-AF65-226D3772C732}" type="presParOf" srcId="{92727D7B-26A9-422A-98EE-1BCB90172592}" destId="{8D804FB2-6B3C-4129-A9FC-614B1BFCCEF4}" srcOrd="4" destOrd="0" presId="urn:microsoft.com/office/officeart/2005/8/layout/chevron1"/>
    <dgm:cxn modelId="{C52339CA-F3B9-43BB-8EF4-024D5CFCF6E5}" type="presParOf" srcId="{92727D7B-26A9-422A-98EE-1BCB90172592}" destId="{5A6216D9-0DAA-442E-9143-56E8361A5004}" srcOrd="5" destOrd="0" presId="urn:microsoft.com/office/officeart/2005/8/layout/chevron1"/>
    <dgm:cxn modelId="{0F106A9F-FD3B-48B0-B119-08DE48B81513}" type="presParOf" srcId="{92727D7B-26A9-422A-98EE-1BCB90172592}" destId="{7ACDBFFF-A5D3-4265-868A-D3C53D5CD220}" srcOrd="6" destOrd="0" presId="urn:microsoft.com/office/officeart/2005/8/layout/chevron1"/>
    <dgm:cxn modelId="{DAA238B8-4544-4157-8947-B02A65E86B26}" type="presParOf" srcId="{92727D7B-26A9-422A-98EE-1BCB90172592}" destId="{72D656E7-A79F-4B65-9DFA-2E8DC41A1E9A}" srcOrd="7" destOrd="0" presId="urn:microsoft.com/office/officeart/2005/8/layout/chevron1"/>
    <dgm:cxn modelId="{CEBC7A40-7D3B-434B-B4B5-7C02826C369D}" type="presParOf" srcId="{92727D7B-26A9-422A-98EE-1BCB90172592}" destId="{30BC7D6B-88CB-42E8-9D03-88B4AC94070F}" srcOrd="8" destOrd="0" presId="urn:microsoft.com/office/officeart/2005/8/layout/chevron1"/>
    <dgm:cxn modelId="{3B2F6DF7-E660-4DB4-B305-F0A073FC4CB2}" type="presParOf" srcId="{92727D7B-26A9-422A-98EE-1BCB90172592}" destId="{4DDF581E-79FB-4C31-88A9-E491E7BCDE04}" srcOrd="9" destOrd="0" presId="urn:microsoft.com/office/officeart/2005/8/layout/chevron1"/>
    <dgm:cxn modelId="{804AD31B-8356-40B2-8B0D-580E6B61EAA5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B52B37F3-0CDF-46AE-822C-44B9B73AD7E7}" type="presOf" srcId="{3B425B35-30F5-4695-A495-8AC44F89E387}" destId="{DD743796-90FE-4F08-B966-14BAB1C099DB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9ABF09C1-9B9A-4CC5-8ACB-A56A70A0AAC8}" type="presOf" srcId="{52098ADB-467A-4394-B8CE-3846EFD5D254}" destId="{7D9869DC-DF57-4D94-B314-56F5C6FFD62D}" srcOrd="0" destOrd="0" presId="urn:microsoft.com/office/officeart/2005/8/layout/chevron1"/>
    <dgm:cxn modelId="{9E4D5BB1-7DA3-4542-98C9-A08669B3E1B1}" type="presOf" srcId="{993D6CF7-5A7D-4764-B8BA-A16D2DAAF893}" destId="{934DCD4E-3EEA-4D3E-AEDE-9C0D3D71689B}" srcOrd="0" destOrd="0" presId="urn:microsoft.com/office/officeart/2005/8/layout/chevron1"/>
    <dgm:cxn modelId="{098543FA-C666-4FB8-8F1A-F950F3468D61}" type="presOf" srcId="{0347A9F2-17BF-4D46-9644-C91844C7C093}" destId="{92727D7B-26A9-422A-98EE-1BCB90172592}" srcOrd="0" destOrd="0" presId="urn:microsoft.com/office/officeart/2005/8/layout/chevron1"/>
    <dgm:cxn modelId="{3E85EEF1-E6F5-4BCB-AFA6-F4AB69B8CB52}" type="presOf" srcId="{F96D5E1D-13D0-43EF-ACF6-B1E7434DBDE8}" destId="{30BC7D6B-88CB-42E8-9D03-88B4AC94070F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7AA3C655-0E6A-4DE7-8C25-9622D38F3E60}" type="presOf" srcId="{7CD75FE9-1F1C-4F87-B95D-0592BFC44A26}" destId="{8D804FB2-6B3C-4129-A9FC-614B1BFCCEF4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B415C77D-21E9-4CEE-8F7E-BB2A96B91050}" type="presOf" srcId="{8C73FABB-ED5C-4B3A-BDA8-A64956802ABB}" destId="{7ACDBFFF-A5D3-4265-868A-D3C53D5CD220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61338821-1E58-4CE7-B743-BCB80C4314FE}" type="presParOf" srcId="{92727D7B-26A9-422A-98EE-1BCB90172592}" destId="{7D9869DC-DF57-4D94-B314-56F5C6FFD62D}" srcOrd="0" destOrd="0" presId="urn:microsoft.com/office/officeart/2005/8/layout/chevron1"/>
    <dgm:cxn modelId="{19CA2B97-E32C-41F4-9FD5-44E5E468FE6E}" type="presParOf" srcId="{92727D7B-26A9-422A-98EE-1BCB90172592}" destId="{71C1F2B3-255C-4F57-9F5C-491ACD1E4D46}" srcOrd="1" destOrd="0" presId="urn:microsoft.com/office/officeart/2005/8/layout/chevron1"/>
    <dgm:cxn modelId="{D0A65F10-4035-43A4-AC6E-52A7DECF7881}" type="presParOf" srcId="{92727D7B-26A9-422A-98EE-1BCB90172592}" destId="{934DCD4E-3EEA-4D3E-AEDE-9C0D3D71689B}" srcOrd="2" destOrd="0" presId="urn:microsoft.com/office/officeart/2005/8/layout/chevron1"/>
    <dgm:cxn modelId="{E74089BD-71CB-4A59-A9B7-98AB5345ACC5}" type="presParOf" srcId="{92727D7B-26A9-422A-98EE-1BCB90172592}" destId="{B992AC38-00C6-48D8-BFE9-0F4290DFC1FD}" srcOrd="3" destOrd="0" presId="urn:microsoft.com/office/officeart/2005/8/layout/chevron1"/>
    <dgm:cxn modelId="{C398F34C-EA6E-4653-B569-A5A1A7972F54}" type="presParOf" srcId="{92727D7B-26A9-422A-98EE-1BCB90172592}" destId="{8D804FB2-6B3C-4129-A9FC-614B1BFCCEF4}" srcOrd="4" destOrd="0" presId="urn:microsoft.com/office/officeart/2005/8/layout/chevron1"/>
    <dgm:cxn modelId="{426D8C9C-679F-45F2-B98A-6938B8CF63B4}" type="presParOf" srcId="{92727D7B-26A9-422A-98EE-1BCB90172592}" destId="{5A6216D9-0DAA-442E-9143-56E8361A5004}" srcOrd="5" destOrd="0" presId="urn:microsoft.com/office/officeart/2005/8/layout/chevron1"/>
    <dgm:cxn modelId="{60406F9F-FE8B-4211-810B-F0E8B20DC8F2}" type="presParOf" srcId="{92727D7B-26A9-422A-98EE-1BCB90172592}" destId="{7ACDBFFF-A5D3-4265-868A-D3C53D5CD220}" srcOrd="6" destOrd="0" presId="urn:microsoft.com/office/officeart/2005/8/layout/chevron1"/>
    <dgm:cxn modelId="{9C83F5DE-B5D5-4A32-BC05-97DC5D265561}" type="presParOf" srcId="{92727D7B-26A9-422A-98EE-1BCB90172592}" destId="{72D656E7-A79F-4B65-9DFA-2E8DC41A1E9A}" srcOrd="7" destOrd="0" presId="urn:microsoft.com/office/officeart/2005/8/layout/chevron1"/>
    <dgm:cxn modelId="{72BEF8D7-7E40-4E4A-854D-51FA5364C44A}" type="presParOf" srcId="{92727D7B-26A9-422A-98EE-1BCB90172592}" destId="{30BC7D6B-88CB-42E8-9D03-88B4AC94070F}" srcOrd="8" destOrd="0" presId="urn:microsoft.com/office/officeart/2005/8/layout/chevron1"/>
    <dgm:cxn modelId="{1152720C-C016-4576-AACA-B7A51DCE88CA}" type="presParOf" srcId="{92727D7B-26A9-422A-98EE-1BCB90172592}" destId="{4DDF581E-79FB-4C31-88A9-E491E7BCDE04}" srcOrd="9" destOrd="0" presId="urn:microsoft.com/office/officeart/2005/8/layout/chevron1"/>
    <dgm:cxn modelId="{2B1323EA-8EF5-469D-8E10-BAF302882DF1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EFAF2ED1-C482-4562-ACDD-1F7E6C168A15}" type="presOf" srcId="{8C73FABB-ED5C-4B3A-BDA8-A64956802ABB}" destId="{7ACDBFFF-A5D3-4265-868A-D3C53D5CD220}" srcOrd="0" destOrd="0" presId="urn:microsoft.com/office/officeart/2005/8/layout/chevron1"/>
    <dgm:cxn modelId="{CC0D8014-D6FB-4EED-9484-3B8DB88F1C3D}" type="presOf" srcId="{0347A9F2-17BF-4D46-9644-C91844C7C093}" destId="{92727D7B-26A9-422A-98EE-1BCB90172592}" srcOrd="0" destOrd="0" presId="urn:microsoft.com/office/officeart/2005/8/layout/chevron1"/>
    <dgm:cxn modelId="{47A0EC81-E32B-44E8-87D3-33BB5BB43531}" type="presOf" srcId="{7CD75FE9-1F1C-4F87-B95D-0592BFC44A26}" destId="{8D804FB2-6B3C-4129-A9FC-614B1BFCCEF4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E7C27A39-ED2D-4143-AEE7-EA059A430283}" type="presOf" srcId="{52098ADB-467A-4394-B8CE-3846EFD5D254}" destId="{7D9869DC-DF57-4D94-B314-56F5C6FFD62D}" srcOrd="0" destOrd="0" presId="urn:microsoft.com/office/officeart/2005/8/layout/chevron1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69F62A83-D639-4F4F-80FA-4D2CF2A2CE21}" type="presOf" srcId="{3B425B35-30F5-4695-A495-8AC44F89E387}" destId="{DD743796-90FE-4F08-B966-14BAB1C099DB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84F40F96-1E8B-4A94-8797-E962E6A538C2}" type="presOf" srcId="{993D6CF7-5A7D-4764-B8BA-A16D2DAAF893}" destId="{934DCD4E-3EEA-4D3E-AEDE-9C0D3D71689B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7CC4D9EF-B6E6-428C-A9B2-AD2C5CB7D1B7}" type="presOf" srcId="{F96D5E1D-13D0-43EF-ACF6-B1E7434DBDE8}" destId="{30BC7D6B-88CB-42E8-9D03-88B4AC94070F}" srcOrd="0" destOrd="0" presId="urn:microsoft.com/office/officeart/2005/8/layout/chevron1"/>
    <dgm:cxn modelId="{91E6B23D-125A-498B-A062-6BF6FED620BE}" type="presParOf" srcId="{92727D7B-26A9-422A-98EE-1BCB90172592}" destId="{7D9869DC-DF57-4D94-B314-56F5C6FFD62D}" srcOrd="0" destOrd="0" presId="urn:microsoft.com/office/officeart/2005/8/layout/chevron1"/>
    <dgm:cxn modelId="{7868A10D-5D35-4000-B3FD-01F9115BF8DA}" type="presParOf" srcId="{92727D7B-26A9-422A-98EE-1BCB90172592}" destId="{71C1F2B3-255C-4F57-9F5C-491ACD1E4D46}" srcOrd="1" destOrd="0" presId="urn:microsoft.com/office/officeart/2005/8/layout/chevron1"/>
    <dgm:cxn modelId="{9FEA5AE2-26D1-48C1-8AA3-869F6799DEC0}" type="presParOf" srcId="{92727D7B-26A9-422A-98EE-1BCB90172592}" destId="{934DCD4E-3EEA-4D3E-AEDE-9C0D3D71689B}" srcOrd="2" destOrd="0" presId="urn:microsoft.com/office/officeart/2005/8/layout/chevron1"/>
    <dgm:cxn modelId="{B7B577A8-DBC4-478D-83C4-4A9603A75AF5}" type="presParOf" srcId="{92727D7B-26A9-422A-98EE-1BCB90172592}" destId="{B992AC38-00C6-48D8-BFE9-0F4290DFC1FD}" srcOrd="3" destOrd="0" presId="urn:microsoft.com/office/officeart/2005/8/layout/chevron1"/>
    <dgm:cxn modelId="{BE3052BF-E76E-4D74-83AE-48041DE7347F}" type="presParOf" srcId="{92727D7B-26A9-422A-98EE-1BCB90172592}" destId="{8D804FB2-6B3C-4129-A9FC-614B1BFCCEF4}" srcOrd="4" destOrd="0" presId="urn:microsoft.com/office/officeart/2005/8/layout/chevron1"/>
    <dgm:cxn modelId="{C4394752-716E-4C56-BA5E-4B5CDE881684}" type="presParOf" srcId="{92727D7B-26A9-422A-98EE-1BCB90172592}" destId="{5A6216D9-0DAA-442E-9143-56E8361A5004}" srcOrd="5" destOrd="0" presId="urn:microsoft.com/office/officeart/2005/8/layout/chevron1"/>
    <dgm:cxn modelId="{E9AD1209-21D3-4D61-9BC6-68C6A59D4E98}" type="presParOf" srcId="{92727D7B-26A9-422A-98EE-1BCB90172592}" destId="{7ACDBFFF-A5D3-4265-868A-D3C53D5CD220}" srcOrd="6" destOrd="0" presId="urn:microsoft.com/office/officeart/2005/8/layout/chevron1"/>
    <dgm:cxn modelId="{7A48AE8E-2524-4EDF-8415-5FFDD6522C5C}" type="presParOf" srcId="{92727D7B-26A9-422A-98EE-1BCB90172592}" destId="{72D656E7-A79F-4B65-9DFA-2E8DC41A1E9A}" srcOrd="7" destOrd="0" presId="urn:microsoft.com/office/officeart/2005/8/layout/chevron1"/>
    <dgm:cxn modelId="{3A0334F4-988B-4CF0-8ACB-ABF4F23AFCA5}" type="presParOf" srcId="{92727D7B-26A9-422A-98EE-1BCB90172592}" destId="{30BC7D6B-88CB-42E8-9D03-88B4AC94070F}" srcOrd="8" destOrd="0" presId="urn:microsoft.com/office/officeart/2005/8/layout/chevron1"/>
    <dgm:cxn modelId="{51F63411-EA28-41FC-AD80-7745B4F95660}" type="presParOf" srcId="{92727D7B-26A9-422A-98EE-1BCB90172592}" destId="{4DDF581E-79FB-4C31-88A9-E491E7BCDE04}" srcOrd="9" destOrd="0" presId="urn:microsoft.com/office/officeart/2005/8/layout/chevron1"/>
    <dgm:cxn modelId="{CBEC48E5-156D-4287-A298-C4F0B0BDEF2D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D98157C2-0ABF-4B80-8222-D6753CF3A895}" type="presOf" srcId="{F96D5E1D-13D0-43EF-ACF6-B1E7434DBDE8}" destId="{30BC7D6B-88CB-42E8-9D03-88B4AC94070F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E7CE31CE-D9ED-4EDB-AE21-E9718AFF0331}" type="presOf" srcId="{8C73FABB-ED5C-4B3A-BDA8-A64956802ABB}" destId="{7ACDBFFF-A5D3-4265-868A-D3C53D5CD220}" srcOrd="0" destOrd="0" presId="urn:microsoft.com/office/officeart/2005/8/layout/chevron1"/>
    <dgm:cxn modelId="{6FB497B7-E16F-49ED-AD6C-5882BFDE3AAC}" type="presOf" srcId="{993D6CF7-5A7D-4764-B8BA-A16D2DAAF893}" destId="{934DCD4E-3EEA-4D3E-AEDE-9C0D3D71689B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776C1BA2-736F-45EA-891D-333D377C1B8B}" type="presOf" srcId="{7CD75FE9-1F1C-4F87-B95D-0592BFC44A26}" destId="{8D804FB2-6B3C-4129-A9FC-614B1BFCCEF4}" srcOrd="0" destOrd="0" presId="urn:microsoft.com/office/officeart/2005/8/layout/chevron1"/>
    <dgm:cxn modelId="{0D3D4DD8-0DCE-4F4D-93D9-563FA55F73FF}" type="presOf" srcId="{52098ADB-467A-4394-B8CE-3846EFD5D254}" destId="{7D9869DC-DF57-4D94-B314-56F5C6FFD62D}" srcOrd="0" destOrd="0" presId="urn:microsoft.com/office/officeart/2005/8/layout/chevron1"/>
    <dgm:cxn modelId="{1111C140-21BE-440F-B42F-092C7480EE16}" type="presOf" srcId="{0347A9F2-17BF-4D46-9644-C91844C7C093}" destId="{92727D7B-26A9-422A-98EE-1BCB90172592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D55C0F86-C97D-46C1-BF05-2E0D443C28A1}" type="presOf" srcId="{3B425B35-30F5-4695-A495-8AC44F89E387}" destId="{DD743796-90FE-4F08-B966-14BAB1C099DB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A6EBC2FE-2669-492C-9464-CF03225D2CA0}" type="presParOf" srcId="{92727D7B-26A9-422A-98EE-1BCB90172592}" destId="{7D9869DC-DF57-4D94-B314-56F5C6FFD62D}" srcOrd="0" destOrd="0" presId="urn:microsoft.com/office/officeart/2005/8/layout/chevron1"/>
    <dgm:cxn modelId="{5D54C9C4-BEC1-443B-9F0C-0F7563C9853F}" type="presParOf" srcId="{92727D7B-26A9-422A-98EE-1BCB90172592}" destId="{71C1F2B3-255C-4F57-9F5C-491ACD1E4D46}" srcOrd="1" destOrd="0" presId="urn:microsoft.com/office/officeart/2005/8/layout/chevron1"/>
    <dgm:cxn modelId="{41F1F41C-398D-442F-87CA-7624D09EF552}" type="presParOf" srcId="{92727D7B-26A9-422A-98EE-1BCB90172592}" destId="{934DCD4E-3EEA-4D3E-AEDE-9C0D3D71689B}" srcOrd="2" destOrd="0" presId="urn:microsoft.com/office/officeart/2005/8/layout/chevron1"/>
    <dgm:cxn modelId="{923A493A-254E-43E5-8AA6-D17142065F10}" type="presParOf" srcId="{92727D7B-26A9-422A-98EE-1BCB90172592}" destId="{B992AC38-00C6-48D8-BFE9-0F4290DFC1FD}" srcOrd="3" destOrd="0" presId="urn:microsoft.com/office/officeart/2005/8/layout/chevron1"/>
    <dgm:cxn modelId="{6E3817DE-1C9A-4272-AD4D-A651D608D3BC}" type="presParOf" srcId="{92727D7B-26A9-422A-98EE-1BCB90172592}" destId="{8D804FB2-6B3C-4129-A9FC-614B1BFCCEF4}" srcOrd="4" destOrd="0" presId="urn:microsoft.com/office/officeart/2005/8/layout/chevron1"/>
    <dgm:cxn modelId="{21BBAA59-EC5C-4EDF-AE7B-7AC838DD4D71}" type="presParOf" srcId="{92727D7B-26A9-422A-98EE-1BCB90172592}" destId="{5A6216D9-0DAA-442E-9143-56E8361A5004}" srcOrd="5" destOrd="0" presId="urn:microsoft.com/office/officeart/2005/8/layout/chevron1"/>
    <dgm:cxn modelId="{2F5157BB-6A33-4732-9119-B473AAD2B833}" type="presParOf" srcId="{92727D7B-26A9-422A-98EE-1BCB90172592}" destId="{7ACDBFFF-A5D3-4265-868A-D3C53D5CD220}" srcOrd="6" destOrd="0" presId="urn:microsoft.com/office/officeart/2005/8/layout/chevron1"/>
    <dgm:cxn modelId="{9FD562FC-C051-41F7-9242-C9C96F4E68C1}" type="presParOf" srcId="{92727D7B-26A9-422A-98EE-1BCB90172592}" destId="{72D656E7-A79F-4B65-9DFA-2E8DC41A1E9A}" srcOrd="7" destOrd="0" presId="urn:microsoft.com/office/officeart/2005/8/layout/chevron1"/>
    <dgm:cxn modelId="{6AA191BF-8C71-4A6F-B84D-8E4354042E78}" type="presParOf" srcId="{92727D7B-26A9-422A-98EE-1BCB90172592}" destId="{30BC7D6B-88CB-42E8-9D03-88B4AC94070F}" srcOrd="8" destOrd="0" presId="urn:microsoft.com/office/officeart/2005/8/layout/chevron1"/>
    <dgm:cxn modelId="{0DF75F29-F235-483B-B215-9297524A34C6}" type="presParOf" srcId="{92727D7B-26A9-422A-98EE-1BCB90172592}" destId="{4DDF581E-79FB-4C31-88A9-E491E7BCDE04}" srcOrd="9" destOrd="0" presId="urn:microsoft.com/office/officeart/2005/8/layout/chevron1"/>
    <dgm:cxn modelId="{63CD6269-C6FE-46A6-873A-3D6228D5122D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E9EE952C-38EC-4D47-A585-D47E51EA8C78}" type="presOf" srcId="{993D6CF7-5A7D-4764-B8BA-A16D2DAAF893}" destId="{934DCD4E-3EEA-4D3E-AEDE-9C0D3D71689B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337AC5B4-B82B-4CDD-AAFE-9F1F5097075A}" type="presOf" srcId="{F96D5E1D-13D0-43EF-ACF6-B1E7434DBDE8}" destId="{30BC7D6B-88CB-42E8-9D03-88B4AC94070F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0E122086-BB31-4DBB-BEFE-63CEC9F84E18}" type="presOf" srcId="{0347A9F2-17BF-4D46-9644-C91844C7C093}" destId="{92727D7B-26A9-422A-98EE-1BCB90172592}" srcOrd="0" destOrd="0" presId="urn:microsoft.com/office/officeart/2005/8/layout/chevron1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D7039FF1-474D-4617-B899-89C623C47D88}" type="presOf" srcId="{8C73FABB-ED5C-4B3A-BDA8-A64956802ABB}" destId="{7ACDBFFF-A5D3-4265-868A-D3C53D5CD220}" srcOrd="0" destOrd="0" presId="urn:microsoft.com/office/officeart/2005/8/layout/chevron1"/>
    <dgm:cxn modelId="{C92B89D3-056C-4475-9104-EC0F62754D8E}" type="presOf" srcId="{7CD75FE9-1F1C-4F87-B95D-0592BFC44A26}" destId="{8D804FB2-6B3C-4129-A9FC-614B1BFCCEF4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336ACE6C-D6DC-4D22-9794-B05065024C8F}" type="presOf" srcId="{52098ADB-467A-4394-B8CE-3846EFD5D254}" destId="{7D9869DC-DF57-4D94-B314-56F5C6FFD62D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067C727F-7BFC-45FD-AE72-EE797096C924}" type="presOf" srcId="{3B425B35-30F5-4695-A495-8AC44F89E387}" destId="{DD743796-90FE-4F08-B966-14BAB1C099DB}" srcOrd="0" destOrd="0" presId="urn:microsoft.com/office/officeart/2005/8/layout/chevron1"/>
    <dgm:cxn modelId="{99D09651-D3A8-4F48-8681-9C98B03721B7}" type="presParOf" srcId="{92727D7B-26A9-422A-98EE-1BCB90172592}" destId="{7D9869DC-DF57-4D94-B314-56F5C6FFD62D}" srcOrd="0" destOrd="0" presId="urn:microsoft.com/office/officeart/2005/8/layout/chevron1"/>
    <dgm:cxn modelId="{8F074CAC-3049-4685-8A7D-5680683A77B8}" type="presParOf" srcId="{92727D7B-26A9-422A-98EE-1BCB90172592}" destId="{71C1F2B3-255C-4F57-9F5C-491ACD1E4D46}" srcOrd="1" destOrd="0" presId="urn:microsoft.com/office/officeart/2005/8/layout/chevron1"/>
    <dgm:cxn modelId="{0C53B2EA-F9C0-46FC-BF42-93E93C86C861}" type="presParOf" srcId="{92727D7B-26A9-422A-98EE-1BCB90172592}" destId="{934DCD4E-3EEA-4D3E-AEDE-9C0D3D71689B}" srcOrd="2" destOrd="0" presId="urn:microsoft.com/office/officeart/2005/8/layout/chevron1"/>
    <dgm:cxn modelId="{E09239CF-50E5-4F9B-9324-6599C4D33C9C}" type="presParOf" srcId="{92727D7B-26A9-422A-98EE-1BCB90172592}" destId="{B992AC38-00C6-48D8-BFE9-0F4290DFC1FD}" srcOrd="3" destOrd="0" presId="urn:microsoft.com/office/officeart/2005/8/layout/chevron1"/>
    <dgm:cxn modelId="{CFE51DC5-E362-4A54-BEF6-CA377CF5D104}" type="presParOf" srcId="{92727D7B-26A9-422A-98EE-1BCB90172592}" destId="{8D804FB2-6B3C-4129-A9FC-614B1BFCCEF4}" srcOrd="4" destOrd="0" presId="urn:microsoft.com/office/officeart/2005/8/layout/chevron1"/>
    <dgm:cxn modelId="{5132D40F-D7EA-4E95-BC8D-5546F6C66BF0}" type="presParOf" srcId="{92727D7B-26A9-422A-98EE-1BCB90172592}" destId="{5A6216D9-0DAA-442E-9143-56E8361A5004}" srcOrd="5" destOrd="0" presId="urn:microsoft.com/office/officeart/2005/8/layout/chevron1"/>
    <dgm:cxn modelId="{D5F93022-E8D6-42E6-B033-D635F8E1AF4B}" type="presParOf" srcId="{92727D7B-26A9-422A-98EE-1BCB90172592}" destId="{7ACDBFFF-A5D3-4265-868A-D3C53D5CD220}" srcOrd="6" destOrd="0" presId="urn:microsoft.com/office/officeart/2005/8/layout/chevron1"/>
    <dgm:cxn modelId="{89C52706-8920-45E6-9602-8BA10068AF1F}" type="presParOf" srcId="{92727D7B-26A9-422A-98EE-1BCB90172592}" destId="{72D656E7-A79F-4B65-9DFA-2E8DC41A1E9A}" srcOrd="7" destOrd="0" presId="urn:microsoft.com/office/officeart/2005/8/layout/chevron1"/>
    <dgm:cxn modelId="{9B1BD20C-2112-488E-98DA-9D27A06C1933}" type="presParOf" srcId="{92727D7B-26A9-422A-98EE-1BCB90172592}" destId="{30BC7D6B-88CB-42E8-9D03-88B4AC94070F}" srcOrd="8" destOrd="0" presId="urn:microsoft.com/office/officeart/2005/8/layout/chevron1"/>
    <dgm:cxn modelId="{360E8631-B19F-4D93-B35B-BA3B421E74FF}" type="presParOf" srcId="{92727D7B-26A9-422A-98EE-1BCB90172592}" destId="{4DDF581E-79FB-4C31-88A9-E491E7BCDE04}" srcOrd="9" destOrd="0" presId="urn:microsoft.com/office/officeart/2005/8/layout/chevron1"/>
    <dgm:cxn modelId="{2C8A4BCC-49E2-4C54-89DB-508A36DAFE30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F1314127-9240-4585-9269-8569C71C38B0}" type="presOf" srcId="{F96D5E1D-13D0-43EF-ACF6-B1E7434DBDE8}" destId="{30BC7D6B-88CB-42E8-9D03-88B4AC94070F}" srcOrd="0" destOrd="0" presId="urn:microsoft.com/office/officeart/2005/8/layout/chevron1"/>
    <dgm:cxn modelId="{A565E1C7-94BD-418F-8994-181B0AFCA015}" type="presOf" srcId="{0347A9F2-17BF-4D46-9644-C91844C7C093}" destId="{92727D7B-26A9-422A-98EE-1BCB90172592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34706966-BA38-4707-B90F-B92BA66ADD46}" type="presOf" srcId="{52098ADB-467A-4394-B8CE-3846EFD5D254}" destId="{7D9869DC-DF57-4D94-B314-56F5C6FFD62D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BEFE7CC1-580C-4614-A61D-47BF534D9962}" type="presOf" srcId="{7CD75FE9-1F1C-4F87-B95D-0592BFC44A26}" destId="{8D804FB2-6B3C-4129-A9FC-614B1BFCCEF4}" srcOrd="0" destOrd="0" presId="urn:microsoft.com/office/officeart/2005/8/layout/chevron1"/>
    <dgm:cxn modelId="{0E98B160-0265-4649-AAA0-0921C6F94044}" type="presOf" srcId="{993D6CF7-5A7D-4764-B8BA-A16D2DAAF893}" destId="{934DCD4E-3EEA-4D3E-AEDE-9C0D3D71689B}" srcOrd="0" destOrd="0" presId="urn:microsoft.com/office/officeart/2005/8/layout/chevron1"/>
    <dgm:cxn modelId="{49AFEA60-5BC8-442D-AA95-826F38C69F7D}" type="presOf" srcId="{3B425B35-30F5-4695-A495-8AC44F89E387}" destId="{DD743796-90FE-4F08-B966-14BAB1C099DB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3415C9DA-A499-40FE-A31A-128E37191A7F}" type="presOf" srcId="{8C73FABB-ED5C-4B3A-BDA8-A64956802ABB}" destId="{7ACDBFFF-A5D3-4265-868A-D3C53D5CD220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E19A7C46-DB35-46A5-9388-CBB2DBF8A0D3}" type="presParOf" srcId="{92727D7B-26A9-422A-98EE-1BCB90172592}" destId="{7D9869DC-DF57-4D94-B314-56F5C6FFD62D}" srcOrd="0" destOrd="0" presId="urn:microsoft.com/office/officeart/2005/8/layout/chevron1"/>
    <dgm:cxn modelId="{BCFB7BE7-980A-4D87-9005-DAB0FB434D6E}" type="presParOf" srcId="{92727D7B-26A9-422A-98EE-1BCB90172592}" destId="{71C1F2B3-255C-4F57-9F5C-491ACD1E4D46}" srcOrd="1" destOrd="0" presId="urn:microsoft.com/office/officeart/2005/8/layout/chevron1"/>
    <dgm:cxn modelId="{2638EE2E-41BB-4975-B7AE-3CF0F232C634}" type="presParOf" srcId="{92727D7B-26A9-422A-98EE-1BCB90172592}" destId="{934DCD4E-3EEA-4D3E-AEDE-9C0D3D71689B}" srcOrd="2" destOrd="0" presId="urn:microsoft.com/office/officeart/2005/8/layout/chevron1"/>
    <dgm:cxn modelId="{F43A7185-FD03-48C5-BB88-0268BF155BA1}" type="presParOf" srcId="{92727D7B-26A9-422A-98EE-1BCB90172592}" destId="{B992AC38-00C6-48D8-BFE9-0F4290DFC1FD}" srcOrd="3" destOrd="0" presId="urn:microsoft.com/office/officeart/2005/8/layout/chevron1"/>
    <dgm:cxn modelId="{E34C230B-B29F-43B8-9628-EA427A23EFC7}" type="presParOf" srcId="{92727D7B-26A9-422A-98EE-1BCB90172592}" destId="{8D804FB2-6B3C-4129-A9FC-614B1BFCCEF4}" srcOrd="4" destOrd="0" presId="urn:microsoft.com/office/officeart/2005/8/layout/chevron1"/>
    <dgm:cxn modelId="{54E4AF89-282A-4956-8A55-E4DE6D44E665}" type="presParOf" srcId="{92727D7B-26A9-422A-98EE-1BCB90172592}" destId="{5A6216D9-0DAA-442E-9143-56E8361A5004}" srcOrd="5" destOrd="0" presId="urn:microsoft.com/office/officeart/2005/8/layout/chevron1"/>
    <dgm:cxn modelId="{2D5BA113-36FB-4D7F-8B73-FBA4F4631021}" type="presParOf" srcId="{92727D7B-26A9-422A-98EE-1BCB90172592}" destId="{7ACDBFFF-A5D3-4265-868A-D3C53D5CD220}" srcOrd="6" destOrd="0" presId="urn:microsoft.com/office/officeart/2005/8/layout/chevron1"/>
    <dgm:cxn modelId="{CB56932F-ED02-4657-8E68-D13CF062FF67}" type="presParOf" srcId="{92727D7B-26A9-422A-98EE-1BCB90172592}" destId="{72D656E7-A79F-4B65-9DFA-2E8DC41A1E9A}" srcOrd="7" destOrd="0" presId="urn:microsoft.com/office/officeart/2005/8/layout/chevron1"/>
    <dgm:cxn modelId="{2B55F17E-7DDA-4745-B38F-4D7CBAE7CA52}" type="presParOf" srcId="{92727D7B-26A9-422A-98EE-1BCB90172592}" destId="{30BC7D6B-88CB-42E8-9D03-88B4AC94070F}" srcOrd="8" destOrd="0" presId="urn:microsoft.com/office/officeart/2005/8/layout/chevron1"/>
    <dgm:cxn modelId="{13D20A62-2AEF-45C8-B31A-4372EF18E5BB}" type="presParOf" srcId="{92727D7B-26A9-422A-98EE-1BCB90172592}" destId="{4DDF581E-79FB-4C31-88A9-E491E7BCDE04}" srcOrd="9" destOrd="0" presId="urn:microsoft.com/office/officeart/2005/8/layout/chevron1"/>
    <dgm:cxn modelId="{F50C74BD-7F70-4212-B9C0-9D05123A49A2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6DE6C88F-D3B7-4FD9-8E42-43CE7F4FE112}" type="presOf" srcId="{F96D5E1D-13D0-43EF-ACF6-B1E7434DBDE8}" destId="{30BC7D6B-88CB-42E8-9D03-88B4AC94070F}" srcOrd="0" destOrd="0" presId="urn:microsoft.com/office/officeart/2005/8/layout/chevron1"/>
    <dgm:cxn modelId="{30AF336F-338E-4A9D-96D3-49E132A92955}" type="presOf" srcId="{0347A9F2-17BF-4D46-9644-C91844C7C093}" destId="{92727D7B-26A9-422A-98EE-1BCB90172592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8B6E4129-4DF3-4BE5-AC2A-1BE3E02794BE}" type="presOf" srcId="{993D6CF7-5A7D-4764-B8BA-A16D2DAAF893}" destId="{934DCD4E-3EEA-4D3E-AEDE-9C0D3D71689B}" srcOrd="0" destOrd="0" presId="urn:microsoft.com/office/officeart/2005/8/layout/chevron1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5877993F-93E4-4530-955A-B8829CAFA187}" type="presOf" srcId="{52098ADB-467A-4394-B8CE-3846EFD5D254}" destId="{7D9869DC-DF57-4D94-B314-56F5C6FFD62D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5ADCF27B-4B69-4AAE-B301-0C30A62A3615}" type="presOf" srcId="{7CD75FE9-1F1C-4F87-B95D-0592BFC44A26}" destId="{8D804FB2-6B3C-4129-A9FC-614B1BFCCEF4}" srcOrd="0" destOrd="0" presId="urn:microsoft.com/office/officeart/2005/8/layout/chevron1"/>
    <dgm:cxn modelId="{CA4FE1A7-5D51-4EC4-AFD5-E00E43D2C065}" type="presOf" srcId="{8C73FABB-ED5C-4B3A-BDA8-A64956802ABB}" destId="{7ACDBFFF-A5D3-4265-868A-D3C53D5CD220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BD6C9DC0-7818-44D7-8782-37DA67A9B762}" type="presOf" srcId="{3B425B35-30F5-4695-A495-8AC44F89E387}" destId="{DD743796-90FE-4F08-B966-14BAB1C099DB}" srcOrd="0" destOrd="0" presId="urn:microsoft.com/office/officeart/2005/8/layout/chevron1"/>
    <dgm:cxn modelId="{E5F9FC75-0DF4-4151-BD2A-4EC40D6EF7C1}" type="presParOf" srcId="{92727D7B-26A9-422A-98EE-1BCB90172592}" destId="{7D9869DC-DF57-4D94-B314-56F5C6FFD62D}" srcOrd="0" destOrd="0" presId="urn:microsoft.com/office/officeart/2005/8/layout/chevron1"/>
    <dgm:cxn modelId="{8B8A151C-757B-4FBC-A64A-72AAAEAE10CD}" type="presParOf" srcId="{92727D7B-26A9-422A-98EE-1BCB90172592}" destId="{71C1F2B3-255C-4F57-9F5C-491ACD1E4D46}" srcOrd="1" destOrd="0" presId="urn:microsoft.com/office/officeart/2005/8/layout/chevron1"/>
    <dgm:cxn modelId="{838AC6FC-A2FB-4D1A-8C48-61F99F658280}" type="presParOf" srcId="{92727D7B-26A9-422A-98EE-1BCB90172592}" destId="{934DCD4E-3EEA-4D3E-AEDE-9C0D3D71689B}" srcOrd="2" destOrd="0" presId="urn:microsoft.com/office/officeart/2005/8/layout/chevron1"/>
    <dgm:cxn modelId="{503AAD0D-C1EC-4195-ACF7-4DAD3732CE1D}" type="presParOf" srcId="{92727D7B-26A9-422A-98EE-1BCB90172592}" destId="{B992AC38-00C6-48D8-BFE9-0F4290DFC1FD}" srcOrd="3" destOrd="0" presId="urn:microsoft.com/office/officeart/2005/8/layout/chevron1"/>
    <dgm:cxn modelId="{51B8E36A-EDB8-4AE1-8ACA-A3F43EDCA27C}" type="presParOf" srcId="{92727D7B-26A9-422A-98EE-1BCB90172592}" destId="{8D804FB2-6B3C-4129-A9FC-614B1BFCCEF4}" srcOrd="4" destOrd="0" presId="urn:microsoft.com/office/officeart/2005/8/layout/chevron1"/>
    <dgm:cxn modelId="{8420CCC7-23FB-4971-B6D0-DC284BD94A33}" type="presParOf" srcId="{92727D7B-26A9-422A-98EE-1BCB90172592}" destId="{5A6216D9-0DAA-442E-9143-56E8361A5004}" srcOrd="5" destOrd="0" presId="urn:microsoft.com/office/officeart/2005/8/layout/chevron1"/>
    <dgm:cxn modelId="{9D8B3BC4-558D-4E6C-8134-E581DA609F38}" type="presParOf" srcId="{92727D7B-26A9-422A-98EE-1BCB90172592}" destId="{7ACDBFFF-A5D3-4265-868A-D3C53D5CD220}" srcOrd="6" destOrd="0" presId="urn:microsoft.com/office/officeart/2005/8/layout/chevron1"/>
    <dgm:cxn modelId="{D85BB6C9-41BB-4283-AB4C-A91955956F75}" type="presParOf" srcId="{92727D7B-26A9-422A-98EE-1BCB90172592}" destId="{72D656E7-A79F-4B65-9DFA-2E8DC41A1E9A}" srcOrd="7" destOrd="0" presId="urn:microsoft.com/office/officeart/2005/8/layout/chevron1"/>
    <dgm:cxn modelId="{DE25932B-CAE5-49B5-979E-58CC1CBDDF4A}" type="presParOf" srcId="{92727D7B-26A9-422A-98EE-1BCB90172592}" destId="{30BC7D6B-88CB-42E8-9D03-88B4AC94070F}" srcOrd="8" destOrd="0" presId="urn:microsoft.com/office/officeart/2005/8/layout/chevron1"/>
    <dgm:cxn modelId="{EF65ADED-257F-4B66-A1D0-43F2C23BBF86}" type="presParOf" srcId="{92727D7B-26A9-422A-98EE-1BCB90172592}" destId="{4DDF581E-79FB-4C31-88A9-E491E7BCDE04}" srcOrd="9" destOrd="0" presId="urn:microsoft.com/office/officeart/2005/8/layout/chevron1"/>
    <dgm:cxn modelId="{D9921F48-4078-4287-A485-E626FC4E0D83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16F95A03-5EC7-44D0-949E-719E6D58CE56}" type="presOf" srcId="{7CD75FE9-1F1C-4F87-B95D-0592BFC44A26}" destId="{8D804FB2-6B3C-4129-A9FC-614B1BFCCEF4}" srcOrd="0" destOrd="0" presId="urn:microsoft.com/office/officeart/2005/8/layout/chevron1"/>
    <dgm:cxn modelId="{05B5CF97-B6E7-49E7-A120-8D7279E7785B}" type="presOf" srcId="{0347A9F2-17BF-4D46-9644-C91844C7C093}" destId="{92727D7B-26A9-422A-98EE-1BCB90172592}" srcOrd="0" destOrd="0" presId="urn:microsoft.com/office/officeart/2005/8/layout/chevron1"/>
    <dgm:cxn modelId="{16CC1F26-B61D-4E1B-9753-D7C2E643ADE4}" type="presOf" srcId="{F96D5E1D-13D0-43EF-ACF6-B1E7434DBDE8}" destId="{30BC7D6B-88CB-42E8-9D03-88B4AC94070F}" srcOrd="0" destOrd="0" presId="urn:microsoft.com/office/officeart/2005/8/layout/chevron1"/>
    <dgm:cxn modelId="{68A4434F-78E2-4851-93E8-83A085978851}" type="presOf" srcId="{993D6CF7-5A7D-4764-B8BA-A16D2DAAF893}" destId="{934DCD4E-3EEA-4D3E-AEDE-9C0D3D71689B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2764BE57-A83D-46FE-B835-42C1CCF4318A}" type="presOf" srcId="{3B425B35-30F5-4695-A495-8AC44F89E387}" destId="{DD743796-90FE-4F08-B966-14BAB1C099DB}" srcOrd="0" destOrd="0" presId="urn:microsoft.com/office/officeart/2005/8/layout/chevron1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4D082DD4-4C03-480E-AF9D-2CDCF5EECCC8}" type="presOf" srcId="{52098ADB-467A-4394-B8CE-3846EFD5D254}" destId="{7D9869DC-DF57-4D94-B314-56F5C6FFD62D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702AD5D1-7EB9-4E65-BA1C-7C1DC708F40C}" type="presOf" srcId="{8C73FABB-ED5C-4B3A-BDA8-A64956802ABB}" destId="{7ACDBFFF-A5D3-4265-868A-D3C53D5CD220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40394998-BF24-4C03-8D12-14C949C333B9}" type="presParOf" srcId="{92727D7B-26A9-422A-98EE-1BCB90172592}" destId="{7D9869DC-DF57-4D94-B314-56F5C6FFD62D}" srcOrd="0" destOrd="0" presId="urn:microsoft.com/office/officeart/2005/8/layout/chevron1"/>
    <dgm:cxn modelId="{233F5C5A-54C2-403C-9A29-76D189367CBA}" type="presParOf" srcId="{92727D7B-26A9-422A-98EE-1BCB90172592}" destId="{71C1F2B3-255C-4F57-9F5C-491ACD1E4D46}" srcOrd="1" destOrd="0" presId="urn:microsoft.com/office/officeart/2005/8/layout/chevron1"/>
    <dgm:cxn modelId="{1BBC93FC-D14C-4B7F-8C8E-B7CBC2B436C6}" type="presParOf" srcId="{92727D7B-26A9-422A-98EE-1BCB90172592}" destId="{934DCD4E-3EEA-4D3E-AEDE-9C0D3D71689B}" srcOrd="2" destOrd="0" presId="urn:microsoft.com/office/officeart/2005/8/layout/chevron1"/>
    <dgm:cxn modelId="{2458C6ED-94EB-4998-9D6B-FD84B6AF4BB0}" type="presParOf" srcId="{92727D7B-26A9-422A-98EE-1BCB90172592}" destId="{B992AC38-00C6-48D8-BFE9-0F4290DFC1FD}" srcOrd="3" destOrd="0" presId="urn:microsoft.com/office/officeart/2005/8/layout/chevron1"/>
    <dgm:cxn modelId="{FBF8F663-09E4-45A2-AEEA-874F9E17DF15}" type="presParOf" srcId="{92727D7B-26A9-422A-98EE-1BCB90172592}" destId="{8D804FB2-6B3C-4129-A9FC-614B1BFCCEF4}" srcOrd="4" destOrd="0" presId="urn:microsoft.com/office/officeart/2005/8/layout/chevron1"/>
    <dgm:cxn modelId="{C4F26F3F-C574-4B85-9812-740CEFB0B289}" type="presParOf" srcId="{92727D7B-26A9-422A-98EE-1BCB90172592}" destId="{5A6216D9-0DAA-442E-9143-56E8361A5004}" srcOrd="5" destOrd="0" presId="urn:microsoft.com/office/officeart/2005/8/layout/chevron1"/>
    <dgm:cxn modelId="{CE8078BB-98AD-4AB2-89B8-2C1C0B2E3F9D}" type="presParOf" srcId="{92727D7B-26A9-422A-98EE-1BCB90172592}" destId="{7ACDBFFF-A5D3-4265-868A-D3C53D5CD220}" srcOrd="6" destOrd="0" presId="urn:microsoft.com/office/officeart/2005/8/layout/chevron1"/>
    <dgm:cxn modelId="{B871458E-690E-4DC6-B4BC-82735DE33AA1}" type="presParOf" srcId="{92727D7B-26A9-422A-98EE-1BCB90172592}" destId="{72D656E7-A79F-4B65-9DFA-2E8DC41A1E9A}" srcOrd="7" destOrd="0" presId="urn:microsoft.com/office/officeart/2005/8/layout/chevron1"/>
    <dgm:cxn modelId="{C5896D07-913A-495C-9D9E-9069684018A4}" type="presParOf" srcId="{92727D7B-26A9-422A-98EE-1BCB90172592}" destId="{30BC7D6B-88CB-42E8-9D03-88B4AC94070F}" srcOrd="8" destOrd="0" presId="urn:microsoft.com/office/officeart/2005/8/layout/chevron1"/>
    <dgm:cxn modelId="{CCD5962D-8726-4121-8D7F-861A95AFC825}" type="presParOf" srcId="{92727D7B-26A9-422A-98EE-1BCB90172592}" destId="{4DDF581E-79FB-4C31-88A9-E491E7BCDE04}" srcOrd="9" destOrd="0" presId="urn:microsoft.com/office/officeart/2005/8/layout/chevron1"/>
    <dgm:cxn modelId="{6F6CCF85-42D4-42C2-9723-F2D7A15F8148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4BEF5D93-AA99-490F-B95D-3277C14FB2B3}" type="presOf" srcId="{3B425B35-30F5-4695-A495-8AC44F89E387}" destId="{DD743796-90FE-4F08-B966-14BAB1C099DB}" srcOrd="0" destOrd="0" presId="urn:microsoft.com/office/officeart/2005/8/layout/chevron1"/>
    <dgm:cxn modelId="{CDD45D20-4D46-4BCB-ADCF-9B8E3F3C662A}" type="presOf" srcId="{0347A9F2-17BF-4D46-9644-C91844C7C093}" destId="{92727D7B-26A9-422A-98EE-1BCB90172592}" srcOrd="0" destOrd="0" presId="urn:microsoft.com/office/officeart/2005/8/layout/chevron1"/>
    <dgm:cxn modelId="{F0FE2533-E84E-458A-AA46-C1E448CF6459}" type="presOf" srcId="{7CD75FE9-1F1C-4F87-B95D-0592BFC44A26}" destId="{8D804FB2-6B3C-4129-A9FC-614B1BFCCEF4}" srcOrd="0" destOrd="0" presId="urn:microsoft.com/office/officeart/2005/8/layout/chevron1"/>
    <dgm:cxn modelId="{05B7366D-6410-4A8C-9E5C-52DD566A8932}" type="presOf" srcId="{F96D5E1D-13D0-43EF-ACF6-B1E7434DBDE8}" destId="{30BC7D6B-88CB-42E8-9D03-88B4AC94070F}" srcOrd="0" destOrd="0" presId="urn:microsoft.com/office/officeart/2005/8/layout/chevron1"/>
    <dgm:cxn modelId="{FCE8BDA2-C481-4CE9-844A-6DF90E6A26BB}" type="presOf" srcId="{993D6CF7-5A7D-4764-B8BA-A16D2DAAF893}" destId="{934DCD4E-3EEA-4D3E-AEDE-9C0D3D71689B}" srcOrd="0" destOrd="0" presId="urn:microsoft.com/office/officeart/2005/8/layout/chevron1"/>
    <dgm:cxn modelId="{FF4199DC-F0C8-440F-8D40-BDD85B066E9B}" type="presOf" srcId="{52098ADB-467A-4394-B8CE-3846EFD5D254}" destId="{7D9869DC-DF57-4D94-B314-56F5C6FFD62D}" srcOrd="0" destOrd="0" presId="urn:microsoft.com/office/officeart/2005/8/layout/chevron1"/>
    <dgm:cxn modelId="{FD8AC39E-767C-4356-A860-56EF69ED6D96}" type="presOf" srcId="{8C73FABB-ED5C-4B3A-BDA8-A64956802ABB}" destId="{7ACDBFFF-A5D3-4265-868A-D3C53D5CD220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661A51ED-2140-4580-9B4F-66F9042B1478}" type="presParOf" srcId="{92727D7B-26A9-422A-98EE-1BCB90172592}" destId="{7D9869DC-DF57-4D94-B314-56F5C6FFD62D}" srcOrd="0" destOrd="0" presId="urn:microsoft.com/office/officeart/2005/8/layout/chevron1"/>
    <dgm:cxn modelId="{D713CF24-388A-481A-BF86-448B55E80752}" type="presParOf" srcId="{92727D7B-26A9-422A-98EE-1BCB90172592}" destId="{71C1F2B3-255C-4F57-9F5C-491ACD1E4D46}" srcOrd="1" destOrd="0" presId="urn:microsoft.com/office/officeart/2005/8/layout/chevron1"/>
    <dgm:cxn modelId="{E3CF1AD7-7EEB-4057-A343-5DE882F1D074}" type="presParOf" srcId="{92727D7B-26A9-422A-98EE-1BCB90172592}" destId="{934DCD4E-3EEA-4D3E-AEDE-9C0D3D71689B}" srcOrd="2" destOrd="0" presId="urn:microsoft.com/office/officeart/2005/8/layout/chevron1"/>
    <dgm:cxn modelId="{9D0EEC3A-13B9-4238-9A3D-BC5BD28FE941}" type="presParOf" srcId="{92727D7B-26A9-422A-98EE-1BCB90172592}" destId="{B992AC38-00C6-48D8-BFE9-0F4290DFC1FD}" srcOrd="3" destOrd="0" presId="urn:microsoft.com/office/officeart/2005/8/layout/chevron1"/>
    <dgm:cxn modelId="{241EC1C2-935B-4967-B369-7F70E5861126}" type="presParOf" srcId="{92727D7B-26A9-422A-98EE-1BCB90172592}" destId="{8D804FB2-6B3C-4129-A9FC-614B1BFCCEF4}" srcOrd="4" destOrd="0" presId="urn:microsoft.com/office/officeart/2005/8/layout/chevron1"/>
    <dgm:cxn modelId="{192BF2C7-A469-4C9F-8DBA-82869B01A2D1}" type="presParOf" srcId="{92727D7B-26A9-422A-98EE-1BCB90172592}" destId="{5A6216D9-0DAA-442E-9143-56E8361A5004}" srcOrd="5" destOrd="0" presId="urn:microsoft.com/office/officeart/2005/8/layout/chevron1"/>
    <dgm:cxn modelId="{AFA385B2-B76C-4BC3-A98D-ECB1BFFCD6BA}" type="presParOf" srcId="{92727D7B-26A9-422A-98EE-1BCB90172592}" destId="{7ACDBFFF-A5D3-4265-868A-D3C53D5CD220}" srcOrd="6" destOrd="0" presId="urn:microsoft.com/office/officeart/2005/8/layout/chevron1"/>
    <dgm:cxn modelId="{A16782DD-A39F-4F70-94CD-1F482FDA58BF}" type="presParOf" srcId="{92727D7B-26A9-422A-98EE-1BCB90172592}" destId="{72D656E7-A79F-4B65-9DFA-2E8DC41A1E9A}" srcOrd="7" destOrd="0" presId="urn:microsoft.com/office/officeart/2005/8/layout/chevron1"/>
    <dgm:cxn modelId="{431DC6F8-A3D0-47B3-945B-A614FFE0571C}" type="presParOf" srcId="{92727D7B-26A9-422A-98EE-1BCB90172592}" destId="{30BC7D6B-88CB-42E8-9D03-88B4AC94070F}" srcOrd="8" destOrd="0" presId="urn:microsoft.com/office/officeart/2005/8/layout/chevron1"/>
    <dgm:cxn modelId="{7166A12B-07DA-4767-A62B-F9D55F730141}" type="presParOf" srcId="{92727D7B-26A9-422A-98EE-1BCB90172592}" destId="{4DDF581E-79FB-4C31-88A9-E491E7BCDE04}" srcOrd="9" destOrd="0" presId="urn:microsoft.com/office/officeart/2005/8/layout/chevron1"/>
    <dgm:cxn modelId="{B0BF876F-B3A2-40A4-AB81-221A85CBC599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2650FB7C-D60E-4D68-BD18-2FBE02A8F4D0}" type="presOf" srcId="{F96D5E1D-13D0-43EF-ACF6-B1E7434DBDE8}" destId="{30BC7D6B-88CB-42E8-9D03-88B4AC94070F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E257D897-0871-443F-986A-9788EE16C836}" type="presOf" srcId="{7CD75FE9-1F1C-4F87-B95D-0592BFC44A26}" destId="{8D804FB2-6B3C-4129-A9FC-614B1BFCCEF4}" srcOrd="0" destOrd="0" presId="urn:microsoft.com/office/officeart/2005/8/layout/chevron1"/>
    <dgm:cxn modelId="{C8937AA1-CAA4-40BF-B375-0D94D32EF3FC}" type="presOf" srcId="{0347A9F2-17BF-4D46-9644-C91844C7C093}" destId="{92727D7B-26A9-422A-98EE-1BCB90172592}" srcOrd="0" destOrd="0" presId="urn:microsoft.com/office/officeart/2005/8/layout/chevron1"/>
    <dgm:cxn modelId="{822A0201-5D23-481C-98AC-F5ABF5796EE5}" type="presOf" srcId="{8C73FABB-ED5C-4B3A-BDA8-A64956802ABB}" destId="{7ACDBFFF-A5D3-4265-868A-D3C53D5CD220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CC414DAE-0A51-4FAD-A93A-7D5127DCE838}" type="presOf" srcId="{3B425B35-30F5-4695-A495-8AC44F89E387}" destId="{DD743796-90FE-4F08-B966-14BAB1C099DB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B11D667D-E8B9-466B-B98F-6C11F6964750}" type="presOf" srcId="{52098ADB-467A-4394-B8CE-3846EFD5D254}" destId="{7D9869DC-DF57-4D94-B314-56F5C6FFD62D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23E2DDAF-C8C9-4EFE-8232-1A0FAEB1B0DF}" type="presOf" srcId="{993D6CF7-5A7D-4764-B8BA-A16D2DAAF893}" destId="{934DCD4E-3EEA-4D3E-AEDE-9C0D3D71689B}" srcOrd="0" destOrd="0" presId="urn:microsoft.com/office/officeart/2005/8/layout/chevron1"/>
    <dgm:cxn modelId="{84F58549-E445-4FDC-952F-6E2531FCF6F0}" type="presParOf" srcId="{92727D7B-26A9-422A-98EE-1BCB90172592}" destId="{7D9869DC-DF57-4D94-B314-56F5C6FFD62D}" srcOrd="0" destOrd="0" presId="urn:microsoft.com/office/officeart/2005/8/layout/chevron1"/>
    <dgm:cxn modelId="{A6447250-6183-4155-8D6F-567764E6F819}" type="presParOf" srcId="{92727D7B-26A9-422A-98EE-1BCB90172592}" destId="{71C1F2B3-255C-4F57-9F5C-491ACD1E4D46}" srcOrd="1" destOrd="0" presId="urn:microsoft.com/office/officeart/2005/8/layout/chevron1"/>
    <dgm:cxn modelId="{DDC95A13-36B8-479A-A79E-31AEBEE8BF47}" type="presParOf" srcId="{92727D7B-26A9-422A-98EE-1BCB90172592}" destId="{934DCD4E-3EEA-4D3E-AEDE-9C0D3D71689B}" srcOrd="2" destOrd="0" presId="urn:microsoft.com/office/officeart/2005/8/layout/chevron1"/>
    <dgm:cxn modelId="{16254C8F-39CC-4096-9923-A379DA58F248}" type="presParOf" srcId="{92727D7B-26A9-422A-98EE-1BCB90172592}" destId="{B992AC38-00C6-48D8-BFE9-0F4290DFC1FD}" srcOrd="3" destOrd="0" presId="urn:microsoft.com/office/officeart/2005/8/layout/chevron1"/>
    <dgm:cxn modelId="{108053C4-CED2-468D-A7DC-A29A9EEEF078}" type="presParOf" srcId="{92727D7B-26A9-422A-98EE-1BCB90172592}" destId="{8D804FB2-6B3C-4129-A9FC-614B1BFCCEF4}" srcOrd="4" destOrd="0" presId="urn:microsoft.com/office/officeart/2005/8/layout/chevron1"/>
    <dgm:cxn modelId="{2620B512-1DF8-44ED-A552-D7146FB18829}" type="presParOf" srcId="{92727D7B-26A9-422A-98EE-1BCB90172592}" destId="{5A6216D9-0DAA-442E-9143-56E8361A5004}" srcOrd="5" destOrd="0" presId="urn:microsoft.com/office/officeart/2005/8/layout/chevron1"/>
    <dgm:cxn modelId="{603DE6B9-EB61-4881-B51B-4E1E4FBBA1CD}" type="presParOf" srcId="{92727D7B-26A9-422A-98EE-1BCB90172592}" destId="{7ACDBFFF-A5D3-4265-868A-D3C53D5CD220}" srcOrd="6" destOrd="0" presId="urn:microsoft.com/office/officeart/2005/8/layout/chevron1"/>
    <dgm:cxn modelId="{225D273A-C324-4677-A02C-AB95A8C47A19}" type="presParOf" srcId="{92727D7B-26A9-422A-98EE-1BCB90172592}" destId="{72D656E7-A79F-4B65-9DFA-2E8DC41A1E9A}" srcOrd="7" destOrd="0" presId="urn:microsoft.com/office/officeart/2005/8/layout/chevron1"/>
    <dgm:cxn modelId="{6C99A88A-356D-4751-AC12-B917C7E2FA09}" type="presParOf" srcId="{92727D7B-26A9-422A-98EE-1BCB90172592}" destId="{30BC7D6B-88CB-42E8-9D03-88B4AC94070F}" srcOrd="8" destOrd="0" presId="urn:microsoft.com/office/officeart/2005/8/layout/chevron1"/>
    <dgm:cxn modelId="{07293E2E-6592-4987-87F1-C9F9BD49A712}" type="presParOf" srcId="{92727D7B-26A9-422A-98EE-1BCB90172592}" destId="{4DDF581E-79FB-4C31-88A9-E491E7BCDE04}" srcOrd="9" destOrd="0" presId="urn:microsoft.com/office/officeart/2005/8/layout/chevron1"/>
    <dgm:cxn modelId="{5CE5CB40-9CB2-4D4D-AB0E-1B5D14927050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A939AA5F-4B16-409F-969B-603AE93F6DB2}" type="presOf" srcId="{993D6CF7-5A7D-4764-B8BA-A16D2DAAF893}" destId="{934DCD4E-3EEA-4D3E-AEDE-9C0D3D71689B}" srcOrd="0" destOrd="0" presId="urn:microsoft.com/office/officeart/2005/8/layout/chevron1"/>
    <dgm:cxn modelId="{49839A44-C12F-4387-B436-AC4ACDBFE32E}" type="presOf" srcId="{3B425B35-30F5-4695-A495-8AC44F89E387}" destId="{DD743796-90FE-4F08-B966-14BAB1C099DB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0991072E-CB58-4B12-A3BE-00FBF1C89174}" type="presOf" srcId="{8C73FABB-ED5C-4B3A-BDA8-A64956802ABB}" destId="{7ACDBFFF-A5D3-4265-868A-D3C53D5CD220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915E550E-5FDF-443E-9333-3CA3436BAECC}" type="presOf" srcId="{7CD75FE9-1F1C-4F87-B95D-0592BFC44A26}" destId="{8D804FB2-6B3C-4129-A9FC-614B1BFCCEF4}" srcOrd="0" destOrd="0" presId="urn:microsoft.com/office/officeart/2005/8/layout/chevron1"/>
    <dgm:cxn modelId="{4CED0253-D941-4E76-BF10-B336419F034E}" type="presOf" srcId="{52098ADB-467A-4394-B8CE-3846EFD5D254}" destId="{7D9869DC-DF57-4D94-B314-56F5C6FFD62D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805FB2A6-37B9-4C07-940F-F6B617249958}" type="presOf" srcId="{F96D5E1D-13D0-43EF-ACF6-B1E7434DBDE8}" destId="{30BC7D6B-88CB-42E8-9D03-88B4AC94070F}" srcOrd="0" destOrd="0" presId="urn:microsoft.com/office/officeart/2005/8/layout/chevron1"/>
    <dgm:cxn modelId="{02CB9766-9136-490C-8322-9EC1FAFB55C6}" type="presOf" srcId="{0347A9F2-17BF-4D46-9644-C91844C7C093}" destId="{92727D7B-26A9-422A-98EE-1BCB90172592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F28F598E-1979-4EDC-B9E5-A0B02ABF6E0D}" type="presParOf" srcId="{92727D7B-26A9-422A-98EE-1BCB90172592}" destId="{7D9869DC-DF57-4D94-B314-56F5C6FFD62D}" srcOrd="0" destOrd="0" presId="urn:microsoft.com/office/officeart/2005/8/layout/chevron1"/>
    <dgm:cxn modelId="{651288E2-A545-4893-AE84-4F0725C7B6C3}" type="presParOf" srcId="{92727D7B-26A9-422A-98EE-1BCB90172592}" destId="{71C1F2B3-255C-4F57-9F5C-491ACD1E4D46}" srcOrd="1" destOrd="0" presId="urn:microsoft.com/office/officeart/2005/8/layout/chevron1"/>
    <dgm:cxn modelId="{DCF11A68-912D-479E-B92A-4F24BD0D5D7A}" type="presParOf" srcId="{92727D7B-26A9-422A-98EE-1BCB90172592}" destId="{934DCD4E-3EEA-4D3E-AEDE-9C0D3D71689B}" srcOrd="2" destOrd="0" presId="urn:microsoft.com/office/officeart/2005/8/layout/chevron1"/>
    <dgm:cxn modelId="{F5160A0E-A3D7-4356-9D7F-18E9176EC807}" type="presParOf" srcId="{92727D7B-26A9-422A-98EE-1BCB90172592}" destId="{B992AC38-00C6-48D8-BFE9-0F4290DFC1FD}" srcOrd="3" destOrd="0" presId="urn:microsoft.com/office/officeart/2005/8/layout/chevron1"/>
    <dgm:cxn modelId="{D375ACA3-5D00-49D5-9AF1-1DDFA8A43962}" type="presParOf" srcId="{92727D7B-26A9-422A-98EE-1BCB90172592}" destId="{8D804FB2-6B3C-4129-A9FC-614B1BFCCEF4}" srcOrd="4" destOrd="0" presId="urn:microsoft.com/office/officeart/2005/8/layout/chevron1"/>
    <dgm:cxn modelId="{8764BB43-A91A-44DB-BFB2-71C868A3182E}" type="presParOf" srcId="{92727D7B-26A9-422A-98EE-1BCB90172592}" destId="{5A6216D9-0DAA-442E-9143-56E8361A5004}" srcOrd="5" destOrd="0" presId="urn:microsoft.com/office/officeart/2005/8/layout/chevron1"/>
    <dgm:cxn modelId="{1E3D3579-7ECC-4B80-9280-AD87005B49A9}" type="presParOf" srcId="{92727D7B-26A9-422A-98EE-1BCB90172592}" destId="{7ACDBFFF-A5D3-4265-868A-D3C53D5CD220}" srcOrd="6" destOrd="0" presId="urn:microsoft.com/office/officeart/2005/8/layout/chevron1"/>
    <dgm:cxn modelId="{F6903E30-FCFA-41C6-AAC3-A948C4951FF7}" type="presParOf" srcId="{92727D7B-26A9-422A-98EE-1BCB90172592}" destId="{72D656E7-A79F-4B65-9DFA-2E8DC41A1E9A}" srcOrd="7" destOrd="0" presId="urn:microsoft.com/office/officeart/2005/8/layout/chevron1"/>
    <dgm:cxn modelId="{60D7532D-BE41-4C66-8FC5-52147EAE7352}" type="presParOf" srcId="{92727D7B-26A9-422A-98EE-1BCB90172592}" destId="{30BC7D6B-88CB-42E8-9D03-88B4AC94070F}" srcOrd="8" destOrd="0" presId="urn:microsoft.com/office/officeart/2005/8/layout/chevron1"/>
    <dgm:cxn modelId="{99871D0F-4219-4A2E-BEB1-DDAF1A267FD9}" type="presParOf" srcId="{92727D7B-26A9-422A-98EE-1BCB90172592}" destId="{4DDF581E-79FB-4C31-88A9-E491E7BCDE04}" srcOrd="9" destOrd="0" presId="urn:microsoft.com/office/officeart/2005/8/layout/chevron1"/>
    <dgm:cxn modelId="{EB20D54F-6B1B-4D76-B14C-E5591B16A477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291AF8A9-456F-43DB-A4B7-4FDA3C989825}" type="presOf" srcId="{8C73FABB-ED5C-4B3A-BDA8-A64956802ABB}" destId="{7ACDBFFF-A5D3-4265-868A-D3C53D5CD220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4BD72E45-6879-4B9F-8B75-D9E21F42867B}" type="presOf" srcId="{0347A9F2-17BF-4D46-9644-C91844C7C093}" destId="{92727D7B-26A9-422A-98EE-1BCB90172592}" srcOrd="0" destOrd="0" presId="urn:microsoft.com/office/officeart/2005/8/layout/chevron1"/>
    <dgm:cxn modelId="{B57E3C3B-A580-4B48-92F6-0C93D613AD99}" type="presOf" srcId="{7CD75FE9-1F1C-4F87-B95D-0592BFC44A26}" destId="{8D804FB2-6B3C-4129-A9FC-614B1BFCCEF4}" srcOrd="0" destOrd="0" presId="urn:microsoft.com/office/officeart/2005/8/layout/chevron1"/>
    <dgm:cxn modelId="{69D4C328-740C-4E34-A680-FBC28B32A951}" type="presOf" srcId="{993D6CF7-5A7D-4764-B8BA-A16D2DAAF893}" destId="{934DCD4E-3EEA-4D3E-AEDE-9C0D3D71689B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B29692CF-CBEB-4A26-9BA9-DC60C07856B9}" type="presOf" srcId="{52098ADB-467A-4394-B8CE-3846EFD5D254}" destId="{7D9869DC-DF57-4D94-B314-56F5C6FFD62D}" srcOrd="0" destOrd="0" presId="urn:microsoft.com/office/officeart/2005/8/layout/chevron1"/>
    <dgm:cxn modelId="{0A77E0EA-2B95-45DB-8AA6-09BE93CE8AC7}" type="presOf" srcId="{3B425B35-30F5-4695-A495-8AC44F89E387}" destId="{DD743796-90FE-4F08-B966-14BAB1C099DB}" srcOrd="0" destOrd="0" presId="urn:microsoft.com/office/officeart/2005/8/layout/chevron1"/>
    <dgm:cxn modelId="{3410720D-8C6C-4388-BF33-5C97997457F3}" type="presOf" srcId="{F96D5E1D-13D0-43EF-ACF6-B1E7434DBDE8}" destId="{30BC7D6B-88CB-42E8-9D03-88B4AC94070F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2C187557-3E3E-49D8-ABAB-D1714DEE0B70}" type="presParOf" srcId="{92727D7B-26A9-422A-98EE-1BCB90172592}" destId="{7D9869DC-DF57-4D94-B314-56F5C6FFD62D}" srcOrd="0" destOrd="0" presId="urn:microsoft.com/office/officeart/2005/8/layout/chevron1"/>
    <dgm:cxn modelId="{174B33A6-A81C-4524-98BA-4F8E6E7EB8F5}" type="presParOf" srcId="{92727D7B-26A9-422A-98EE-1BCB90172592}" destId="{71C1F2B3-255C-4F57-9F5C-491ACD1E4D46}" srcOrd="1" destOrd="0" presId="urn:microsoft.com/office/officeart/2005/8/layout/chevron1"/>
    <dgm:cxn modelId="{E16ED8F6-7DD6-4708-985E-2E7F89AC8D4B}" type="presParOf" srcId="{92727D7B-26A9-422A-98EE-1BCB90172592}" destId="{934DCD4E-3EEA-4D3E-AEDE-9C0D3D71689B}" srcOrd="2" destOrd="0" presId="urn:microsoft.com/office/officeart/2005/8/layout/chevron1"/>
    <dgm:cxn modelId="{DA0B9FD6-AAEB-4DDA-B62D-164B292A7DDE}" type="presParOf" srcId="{92727D7B-26A9-422A-98EE-1BCB90172592}" destId="{B992AC38-00C6-48D8-BFE9-0F4290DFC1FD}" srcOrd="3" destOrd="0" presId="urn:microsoft.com/office/officeart/2005/8/layout/chevron1"/>
    <dgm:cxn modelId="{77D47EC9-4F7A-4C48-BFD2-87BA4DBEE09B}" type="presParOf" srcId="{92727D7B-26A9-422A-98EE-1BCB90172592}" destId="{8D804FB2-6B3C-4129-A9FC-614B1BFCCEF4}" srcOrd="4" destOrd="0" presId="urn:microsoft.com/office/officeart/2005/8/layout/chevron1"/>
    <dgm:cxn modelId="{75D54F48-C7C4-452F-9C87-47EDEC6A71A4}" type="presParOf" srcId="{92727D7B-26A9-422A-98EE-1BCB90172592}" destId="{5A6216D9-0DAA-442E-9143-56E8361A5004}" srcOrd="5" destOrd="0" presId="urn:microsoft.com/office/officeart/2005/8/layout/chevron1"/>
    <dgm:cxn modelId="{7D24737B-9884-4E88-88FA-8EBD32C62165}" type="presParOf" srcId="{92727D7B-26A9-422A-98EE-1BCB90172592}" destId="{7ACDBFFF-A5D3-4265-868A-D3C53D5CD220}" srcOrd="6" destOrd="0" presId="urn:microsoft.com/office/officeart/2005/8/layout/chevron1"/>
    <dgm:cxn modelId="{4A7ED0D9-A859-4E3E-81BD-F2BDA6429321}" type="presParOf" srcId="{92727D7B-26A9-422A-98EE-1BCB90172592}" destId="{72D656E7-A79F-4B65-9DFA-2E8DC41A1E9A}" srcOrd="7" destOrd="0" presId="urn:microsoft.com/office/officeart/2005/8/layout/chevron1"/>
    <dgm:cxn modelId="{3EC8E17F-3CFA-44A6-B9C9-E16ADAE56140}" type="presParOf" srcId="{92727D7B-26A9-422A-98EE-1BCB90172592}" destId="{30BC7D6B-88CB-42E8-9D03-88B4AC94070F}" srcOrd="8" destOrd="0" presId="urn:microsoft.com/office/officeart/2005/8/layout/chevron1"/>
    <dgm:cxn modelId="{4AC4B550-29E1-4A66-80BA-A0AB47FB61AA}" type="presParOf" srcId="{92727D7B-26A9-422A-98EE-1BCB90172592}" destId="{4DDF581E-79FB-4C31-88A9-E491E7BCDE04}" srcOrd="9" destOrd="0" presId="urn:microsoft.com/office/officeart/2005/8/layout/chevron1"/>
    <dgm:cxn modelId="{2D2B1DF0-B0E6-4F6C-B764-F6A97425C520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8F835DC9-FE55-4B01-9C31-3583EB21DC6B}" type="presOf" srcId="{0347A9F2-17BF-4D46-9644-C91844C7C093}" destId="{92727D7B-26A9-422A-98EE-1BCB90172592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532719E9-37CB-4193-9909-525CC33F8709}" type="presOf" srcId="{F96D5E1D-13D0-43EF-ACF6-B1E7434DBDE8}" destId="{30BC7D6B-88CB-42E8-9D03-88B4AC94070F}" srcOrd="0" destOrd="0" presId="urn:microsoft.com/office/officeart/2005/8/layout/chevron1"/>
    <dgm:cxn modelId="{4787DED0-B9BA-4FDA-A581-2D0AC63E08A9}" type="presOf" srcId="{3B425B35-30F5-4695-A495-8AC44F89E387}" destId="{DD743796-90FE-4F08-B966-14BAB1C099DB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8C04461-7D8B-4DC8-AB71-42731274022E}" type="presOf" srcId="{993D6CF7-5A7D-4764-B8BA-A16D2DAAF893}" destId="{934DCD4E-3EEA-4D3E-AEDE-9C0D3D71689B}" srcOrd="0" destOrd="0" presId="urn:microsoft.com/office/officeart/2005/8/layout/chevron1"/>
    <dgm:cxn modelId="{9C67ECA8-32A4-4F7C-9750-FAD7F7B7B49E}" type="presOf" srcId="{8C73FABB-ED5C-4B3A-BDA8-A64956802ABB}" destId="{7ACDBFFF-A5D3-4265-868A-D3C53D5CD220}" srcOrd="0" destOrd="0" presId="urn:microsoft.com/office/officeart/2005/8/layout/chevron1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65180E29-7B6A-4386-BCAD-EBF1918CE8B0}" type="presOf" srcId="{52098ADB-467A-4394-B8CE-3846EFD5D254}" destId="{7D9869DC-DF57-4D94-B314-56F5C6FFD62D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7B245A7E-D07C-4ABD-8744-A6562E75BE5B}" type="presOf" srcId="{7CD75FE9-1F1C-4F87-B95D-0592BFC44A26}" destId="{8D804FB2-6B3C-4129-A9FC-614B1BFCCEF4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FC97B7E2-22FE-43D4-A4FC-27385D832938}" type="presParOf" srcId="{92727D7B-26A9-422A-98EE-1BCB90172592}" destId="{7D9869DC-DF57-4D94-B314-56F5C6FFD62D}" srcOrd="0" destOrd="0" presId="urn:microsoft.com/office/officeart/2005/8/layout/chevron1"/>
    <dgm:cxn modelId="{51B5B75C-3366-42B2-AFAA-E9F443AC67B8}" type="presParOf" srcId="{92727D7B-26A9-422A-98EE-1BCB90172592}" destId="{71C1F2B3-255C-4F57-9F5C-491ACD1E4D46}" srcOrd="1" destOrd="0" presId="urn:microsoft.com/office/officeart/2005/8/layout/chevron1"/>
    <dgm:cxn modelId="{BA4FFB0F-B57E-48E5-B9BF-770DF42FBD1E}" type="presParOf" srcId="{92727D7B-26A9-422A-98EE-1BCB90172592}" destId="{934DCD4E-3EEA-4D3E-AEDE-9C0D3D71689B}" srcOrd="2" destOrd="0" presId="urn:microsoft.com/office/officeart/2005/8/layout/chevron1"/>
    <dgm:cxn modelId="{37C83DEC-F6E6-45DD-9577-61D2538E3E16}" type="presParOf" srcId="{92727D7B-26A9-422A-98EE-1BCB90172592}" destId="{B992AC38-00C6-48D8-BFE9-0F4290DFC1FD}" srcOrd="3" destOrd="0" presId="urn:microsoft.com/office/officeart/2005/8/layout/chevron1"/>
    <dgm:cxn modelId="{0DC46FC1-4FF5-4256-97BE-DA0562618561}" type="presParOf" srcId="{92727D7B-26A9-422A-98EE-1BCB90172592}" destId="{8D804FB2-6B3C-4129-A9FC-614B1BFCCEF4}" srcOrd="4" destOrd="0" presId="urn:microsoft.com/office/officeart/2005/8/layout/chevron1"/>
    <dgm:cxn modelId="{CC5F616F-6C8E-4C01-AB1D-1A258BBBFA65}" type="presParOf" srcId="{92727D7B-26A9-422A-98EE-1BCB90172592}" destId="{5A6216D9-0DAA-442E-9143-56E8361A5004}" srcOrd="5" destOrd="0" presId="urn:microsoft.com/office/officeart/2005/8/layout/chevron1"/>
    <dgm:cxn modelId="{0A3E40E9-CA3C-4BE7-9206-0B4290D78E60}" type="presParOf" srcId="{92727D7B-26A9-422A-98EE-1BCB90172592}" destId="{7ACDBFFF-A5D3-4265-868A-D3C53D5CD220}" srcOrd="6" destOrd="0" presId="urn:microsoft.com/office/officeart/2005/8/layout/chevron1"/>
    <dgm:cxn modelId="{7016C50B-E535-418A-A781-C88199BDC4CB}" type="presParOf" srcId="{92727D7B-26A9-422A-98EE-1BCB90172592}" destId="{72D656E7-A79F-4B65-9DFA-2E8DC41A1E9A}" srcOrd="7" destOrd="0" presId="urn:microsoft.com/office/officeart/2005/8/layout/chevron1"/>
    <dgm:cxn modelId="{A4D9CD18-6896-4955-95C7-7FB6311284EA}" type="presParOf" srcId="{92727D7B-26A9-422A-98EE-1BCB90172592}" destId="{30BC7D6B-88CB-42E8-9D03-88B4AC94070F}" srcOrd="8" destOrd="0" presId="urn:microsoft.com/office/officeart/2005/8/layout/chevron1"/>
    <dgm:cxn modelId="{912D1EC6-791E-4CF8-8E54-3541BD868586}" type="presParOf" srcId="{92727D7B-26A9-422A-98EE-1BCB90172592}" destId="{4DDF581E-79FB-4C31-88A9-E491E7BCDE04}" srcOrd="9" destOrd="0" presId="urn:microsoft.com/office/officeart/2005/8/layout/chevron1"/>
    <dgm:cxn modelId="{2C61EE7C-8B05-4783-933D-1958D4F36FB0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</a:t>
          </a:r>
          <a:r>
            <a:rPr lang="fr-BE" smtClean="0">
              <a:solidFill>
                <a:sysClr val="windowText" lastClr="000000"/>
              </a:solidFill>
            </a:rPr>
            <a:t>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D0E3C2F8-2DF5-4295-ACA4-E203E2F81450}" type="presOf" srcId="{993D6CF7-5A7D-4764-B8BA-A16D2DAAF893}" destId="{934DCD4E-3EEA-4D3E-AEDE-9C0D3D71689B}" srcOrd="0" destOrd="0" presId="urn:microsoft.com/office/officeart/2005/8/layout/chevron1"/>
    <dgm:cxn modelId="{1D718975-51EB-4AE6-89EC-2E6EF498C353}" type="presOf" srcId="{3B425B35-30F5-4695-A495-8AC44F89E387}" destId="{DD743796-90FE-4F08-B966-14BAB1C099DB}" srcOrd="0" destOrd="0" presId="urn:microsoft.com/office/officeart/2005/8/layout/chevron1"/>
    <dgm:cxn modelId="{8E858560-AA5F-4112-9D85-548C03044867}" type="presOf" srcId="{F96D5E1D-13D0-43EF-ACF6-B1E7434DBDE8}" destId="{30BC7D6B-88CB-42E8-9D03-88B4AC94070F}" srcOrd="0" destOrd="0" presId="urn:microsoft.com/office/officeart/2005/8/layout/chevron1"/>
    <dgm:cxn modelId="{3FBAB361-39E0-4638-A8AD-F7C2B0EC47EA}" type="presOf" srcId="{8C73FABB-ED5C-4B3A-BDA8-A64956802ABB}" destId="{7ACDBFFF-A5D3-4265-868A-D3C53D5CD220}" srcOrd="0" destOrd="0" presId="urn:microsoft.com/office/officeart/2005/8/layout/chevron1"/>
    <dgm:cxn modelId="{857EC999-5140-4C4A-BC09-8A45E3C479EC}" type="presOf" srcId="{52098ADB-467A-4394-B8CE-3846EFD5D254}" destId="{7D9869DC-DF57-4D94-B314-56F5C6FFD62D}" srcOrd="0" destOrd="0" presId="urn:microsoft.com/office/officeart/2005/8/layout/chevron1"/>
    <dgm:cxn modelId="{A84EBB07-C3C7-472C-B19F-35B0D59FDC27}" type="presOf" srcId="{0347A9F2-17BF-4D46-9644-C91844C7C093}" destId="{92727D7B-26A9-422A-98EE-1BCB90172592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F7903EEC-2F94-42AC-B297-36ED0AA93BF5}" type="presOf" srcId="{7CD75FE9-1F1C-4F87-B95D-0592BFC44A26}" destId="{8D804FB2-6B3C-4129-A9FC-614B1BFCCEF4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AEADF41A-52EA-4189-9AED-8929452BBC90}" type="presParOf" srcId="{92727D7B-26A9-422A-98EE-1BCB90172592}" destId="{7D9869DC-DF57-4D94-B314-56F5C6FFD62D}" srcOrd="0" destOrd="0" presId="urn:microsoft.com/office/officeart/2005/8/layout/chevron1"/>
    <dgm:cxn modelId="{86A77E15-6469-4292-A32D-00AF1AE15938}" type="presParOf" srcId="{92727D7B-26A9-422A-98EE-1BCB90172592}" destId="{71C1F2B3-255C-4F57-9F5C-491ACD1E4D46}" srcOrd="1" destOrd="0" presId="urn:microsoft.com/office/officeart/2005/8/layout/chevron1"/>
    <dgm:cxn modelId="{89A9B112-4125-43C4-9A87-AE683DD0DB38}" type="presParOf" srcId="{92727D7B-26A9-422A-98EE-1BCB90172592}" destId="{934DCD4E-3EEA-4D3E-AEDE-9C0D3D71689B}" srcOrd="2" destOrd="0" presId="urn:microsoft.com/office/officeart/2005/8/layout/chevron1"/>
    <dgm:cxn modelId="{FCCE6CC7-2F3B-407D-809C-DF212F453B6D}" type="presParOf" srcId="{92727D7B-26A9-422A-98EE-1BCB90172592}" destId="{B992AC38-00C6-48D8-BFE9-0F4290DFC1FD}" srcOrd="3" destOrd="0" presId="urn:microsoft.com/office/officeart/2005/8/layout/chevron1"/>
    <dgm:cxn modelId="{E7CB37F2-A6FE-4DCD-8071-5399C7FD4D50}" type="presParOf" srcId="{92727D7B-26A9-422A-98EE-1BCB90172592}" destId="{8D804FB2-6B3C-4129-A9FC-614B1BFCCEF4}" srcOrd="4" destOrd="0" presId="urn:microsoft.com/office/officeart/2005/8/layout/chevron1"/>
    <dgm:cxn modelId="{82D6A4D3-5D67-4BC0-9885-34238B9A7C18}" type="presParOf" srcId="{92727D7B-26A9-422A-98EE-1BCB90172592}" destId="{5A6216D9-0DAA-442E-9143-56E8361A5004}" srcOrd="5" destOrd="0" presId="urn:microsoft.com/office/officeart/2005/8/layout/chevron1"/>
    <dgm:cxn modelId="{31BD122B-FD89-485F-A691-3E13D9BA901A}" type="presParOf" srcId="{92727D7B-26A9-422A-98EE-1BCB90172592}" destId="{7ACDBFFF-A5D3-4265-868A-D3C53D5CD220}" srcOrd="6" destOrd="0" presId="urn:microsoft.com/office/officeart/2005/8/layout/chevron1"/>
    <dgm:cxn modelId="{4B8DE340-1F58-479D-A23E-26459BA16DF5}" type="presParOf" srcId="{92727D7B-26A9-422A-98EE-1BCB90172592}" destId="{72D656E7-A79F-4B65-9DFA-2E8DC41A1E9A}" srcOrd="7" destOrd="0" presId="urn:microsoft.com/office/officeart/2005/8/layout/chevron1"/>
    <dgm:cxn modelId="{0C9810A2-287A-47C3-ACE9-4785988319D6}" type="presParOf" srcId="{92727D7B-26A9-422A-98EE-1BCB90172592}" destId="{30BC7D6B-88CB-42E8-9D03-88B4AC94070F}" srcOrd="8" destOrd="0" presId="urn:microsoft.com/office/officeart/2005/8/layout/chevron1"/>
    <dgm:cxn modelId="{37AD21F0-273E-4887-A57E-79D795276919}" type="presParOf" srcId="{92727D7B-26A9-422A-98EE-1BCB90172592}" destId="{4DDF581E-79FB-4C31-88A9-E491E7BCDE04}" srcOrd="9" destOrd="0" presId="urn:microsoft.com/office/officeart/2005/8/layout/chevron1"/>
    <dgm:cxn modelId="{ABC4B132-4A5A-4F8D-836A-6CEF942666C7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01820454-DE88-42DD-B8C8-3B340C15F703}" type="presOf" srcId="{993D6CF7-5A7D-4764-B8BA-A16D2DAAF893}" destId="{934DCD4E-3EEA-4D3E-AEDE-9C0D3D71689B}" srcOrd="0" destOrd="0" presId="urn:microsoft.com/office/officeart/2005/8/layout/chevron1"/>
    <dgm:cxn modelId="{8391BB4E-C30A-4410-82F8-D935CF236A52}" type="presOf" srcId="{8C73FABB-ED5C-4B3A-BDA8-A64956802ABB}" destId="{7ACDBFFF-A5D3-4265-868A-D3C53D5CD220}" srcOrd="0" destOrd="0" presId="urn:microsoft.com/office/officeart/2005/8/layout/chevron1"/>
    <dgm:cxn modelId="{19BA6FB5-4DB8-4FEE-8CAB-4880109FF434}" type="presOf" srcId="{0347A9F2-17BF-4D46-9644-C91844C7C093}" destId="{92727D7B-26A9-422A-98EE-1BCB90172592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B0296065-9E6C-4DE8-BE7B-2822D685550E}" type="presOf" srcId="{F96D5E1D-13D0-43EF-ACF6-B1E7434DBDE8}" destId="{30BC7D6B-88CB-42E8-9D03-88B4AC94070F}" srcOrd="0" destOrd="0" presId="urn:microsoft.com/office/officeart/2005/8/layout/chevron1"/>
    <dgm:cxn modelId="{EC269DD3-65FC-456A-9F3E-D8FACA57A282}" type="presOf" srcId="{7CD75FE9-1F1C-4F87-B95D-0592BFC44A26}" destId="{8D804FB2-6B3C-4129-A9FC-614B1BFCCEF4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9B1C165D-18CE-43B7-86B9-6B083D02DD59}" type="presOf" srcId="{52098ADB-467A-4394-B8CE-3846EFD5D254}" destId="{7D9869DC-DF57-4D94-B314-56F5C6FFD62D}" srcOrd="0" destOrd="0" presId="urn:microsoft.com/office/officeart/2005/8/layout/chevron1"/>
    <dgm:cxn modelId="{91D28AAB-098F-4142-9E5E-A83EF7323DD2}" type="presOf" srcId="{3B425B35-30F5-4695-A495-8AC44F89E387}" destId="{DD743796-90FE-4F08-B966-14BAB1C099DB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2D15F858-76E9-426F-90C6-959D8E5CD0B1}" type="presParOf" srcId="{92727D7B-26A9-422A-98EE-1BCB90172592}" destId="{7D9869DC-DF57-4D94-B314-56F5C6FFD62D}" srcOrd="0" destOrd="0" presId="urn:microsoft.com/office/officeart/2005/8/layout/chevron1"/>
    <dgm:cxn modelId="{FC5BF695-DCA0-48BE-84E7-19D742D34B70}" type="presParOf" srcId="{92727D7B-26A9-422A-98EE-1BCB90172592}" destId="{71C1F2B3-255C-4F57-9F5C-491ACD1E4D46}" srcOrd="1" destOrd="0" presId="urn:microsoft.com/office/officeart/2005/8/layout/chevron1"/>
    <dgm:cxn modelId="{96CA494B-D2D6-4615-9410-72A3A8072CD7}" type="presParOf" srcId="{92727D7B-26A9-422A-98EE-1BCB90172592}" destId="{934DCD4E-3EEA-4D3E-AEDE-9C0D3D71689B}" srcOrd="2" destOrd="0" presId="urn:microsoft.com/office/officeart/2005/8/layout/chevron1"/>
    <dgm:cxn modelId="{A493D683-FB90-41D1-A255-4F3CAA7CB3B6}" type="presParOf" srcId="{92727D7B-26A9-422A-98EE-1BCB90172592}" destId="{B992AC38-00C6-48D8-BFE9-0F4290DFC1FD}" srcOrd="3" destOrd="0" presId="urn:microsoft.com/office/officeart/2005/8/layout/chevron1"/>
    <dgm:cxn modelId="{6CD6BD8D-A6C6-449F-8C7A-0A1D334B05AF}" type="presParOf" srcId="{92727D7B-26A9-422A-98EE-1BCB90172592}" destId="{8D804FB2-6B3C-4129-A9FC-614B1BFCCEF4}" srcOrd="4" destOrd="0" presId="urn:microsoft.com/office/officeart/2005/8/layout/chevron1"/>
    <dgm:cxn modelId="{5C801944-952D-49AB-94D1-86A100AA66D9}" type="presParOf" srcId="{92727D7B-26A9-422A-98EE-1BCB90172592}" destId="{5A6216D9-0DAA-442E-9143-56E8361A5004}" srcOrd="5" destOrd="0" presId="urn:microsoft.com/office/officeart/2005/8/layout/chevron1"/>
    <dgm:cxn modelId="{360463B2-6278-4805-AE9B-E07ECC6092E8}" type="presParOf" srcId="{92727D7B-26A9-422A-98EE-1BCB90172592}" destId="{7ACDBFFF-A5D3-4265-868A-D3C53D5CD220}" srcOrd="6" destOrd="0" presId="urn:microsoft.com/office/officeart/2005/8/layout/chevron1"/>
    <dgm:cxn modelId="{8E2205C3-9E9C-4EBA-BCF5-FB03EB2F0A26}" type="presParOf" srcId="{92727D7B-26A9-422A-98EE-1BCB90172592}" destId="{72D656E7-A79F-4B65-9DFA-2E8DC41A1E9A}" srcOrd="7" destOrd="0" presId="urn:microsoft.com/office/officeart/2005/8/layout/chevron1"/>
    <dgm:cxn modelId="{C2EFD1EC-A6F1-4993-AD4F-AAF5602E267F}" type="presParOf" srcId="{92727D7B-26A9-422A-98EE-1BCB90172592}" destId="{30BC7D6B-88CB-42E8-9D03-88B4AC94070F}" srcOrd="8" destOrd="0" presId="urn:microsoft.com/office/officeart/2005/8/layout/chevron1"/>
    <dgm:cxn modelId="{5DFDBFEA-D00A-40D9-9431-6421726B944C}" type="presParOf" srcId="{92727D7B-26A9-422A-98EE-1BCB90172592}" destId="{4DDF581E-79FB-4C31-88A9-E491E7BCDE04}" srcOrd="9" destOrd="0" presId="urn:microsoft.com/office/officeart/2005/8/layout/chevron1"/>
    <dgm:cxn modelId="{7E88A040-4790-4673-BB74-E23F7DBE96C5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A2B93060-B52A-4A69-9F43-CF34EF6E3813}" type="presOf" srcId="{52098ADB-467A-4394-B8CE-3846EFD5D254}" destId="{7D9869DC-DF57-4D94-B314-56F5C6FFD62D}" srcOrd="0" destOrd="0" presId="urn:microsoft.com/office/officeart/2005/8/layout/chevron1"/>
    <dgm:cxn modelId="{54A5E97E-6570-436D-9F23-1FA45A77AE39}" type="presOf" srcId="{0347A9F2-17BF-4D46-9644-C91844C7C093}" destId="{92727D7B-26A9-422A-98EE-1BCB90172592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DA30A182-D328-4E37-BDA8-A7A4DAC5092F}" type="presOf" srcId="{8C73FABB-ED5C-4B3A-BDA8-A64956802ABB}" destId="{7ACDBFFF-A5D3-4265-868A-D3C53D5CD220}" srcOrd="0" destOrd="0" presId="urn:microsoft.com/office/officeart/2005/8/layout/chevron1"/>
    <dgm:cxn modelId="{9ABC3646-969B-4D12-9509-B01A804C86E0}" type="presOf" srcId="{7CD75FE9-1F1C-4F87-B95D-0592BFC44A26}" destId="{8D804FB2-6B3C-4129-A9FC-614B1BFCCEF4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C0579E6F-CA3E-4099-BC51-2DE4DBEC754A}" type="presOf" srcId="{993D6CF7-5A7D-4764-B8BA-A16D2DAAF893}" destId="{934DCD4E-3EEA-4D3E-AEDE-9C0D3D71689B}" srcOrd="0" destOrd="0" presId="urn:microsoft.com/office/officeart/2005/8/layout/chevron1"/>
    <dgm:cxn modelId="{F2704545-EEEE-4772-865B-04A354EBBDF1}" type="presOf" srcId="{3B425B35-30F5-4695-A495-8AC44F89E387}" destId="{DD743796-90FE-4F08-B966-14BAB1C099DB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48209B55-5A18-4690-8167-D9FEA2A6E4DB}" type="presOf" srcId="{F96D5E1D-13D0-43EF-ACF6-B1E7434DBDE8}" destId="{30BC7D6B-88CB-42E8-9D03-88B4AC94070F}" srcOrd="0" destOrd="0" presId="urn:microsoft.com/office/officeart/2005/8/layout/chevron1"/>
    <dgm:cxn modelId="{B9EF5A96-4200-4672-B520-F9734694ABC0}" type="presParOf" srcId="{92727D7B-26A9-422A-98EE-1BCB90172592}" destId="{7D9869DC-DF57-4D94-B314-56F5C6FFD62D}" srcOrd="0" destOrd="0" presId="urn:microsoft.com/office/officeart/2005/8/layout/chevron1"/>
    <dgm:cxn modelId="{F9EE04B0-C4B5-478B-825C-CD6B299E3BB9}" type="presParOf" srcId="{92727D7B-26A9-422A-98EE-1BCB90172592}" destId="{71C1F2B3-255C-4F57-9F5C-491ACD1E4D46}" srcOrd="1" destOrd="0" presId="urn:microsoft.com/office/officeart/2005/8/layout/chevron1"/>
    <dgm:cxn modelId="{5B55832D-DC4B-4903-9BA9-40A2A6DE10A6}" type="presParOf" srcId="{92727D7B-26A9-422A-98EE-1BCB90172592}" destId="{934DCD4E-3EEA-4D3E-AEDE-9C0D3D71689B}" srcOrd="2" destOrd="0" presId="urn:microsoft.com/office/officeart/2005/8/layout/chevron1"/>
    <dgm:cxn modelId="{F531E76F-409A-4641-963E-5E4330356D26}" type="presParOf" srcId="{92727D7B-26A9-422A-98EE-1BCB90172592}" destId="{B992AC38-00C6-48D8-BFE9-0F4290DFC1FD}" srcOrd="3" destOrd="0" presId="urn:microsoft.com/office/officeart/2005/8/layout/chevron1"/>
    <dgm:cxn modelId="{14EC1AC1-DFCA-4BE1-AA71-0BE09DABF8F6}" type="presParOf" srcId="{92727D7B-26A9-422A-98EE-1BCB90172592}" destId="{8D804FB2-6B3C-4129-A9FC-614B1BFCCEF4}" srcOrd="4" destOrd="0" presId="urn:microsoft.com/office/officeart/2005/8/layout/chevron1"/>
    <dgm:cxn modelId="{668CC2EB-E8E4-4CF1-BD89-B554D8912CC4}" type="presParOf" srcId="{92727D7B-26A9-422A-98EE-1BCB90172592}" destId="{5A6216D9-0DAA-442E-9143-56E8361A5004}" srcOrd="5" destOrd="0" presId="urn:microsoft.com/office/officeart/2005/8/layout/chevron1"/>
    <dgm:cxn modelId="{7073AC14-37D2-42F5-BE48-29BD668B84CC}" type="presParOf" srcId="{92727D7B-26A9-422A-98EE-1BCB90172592}" destId="{7ACDBFFF-A5D3-4265-868A-D3C53D5CD220}" srcOrd="6" destOrd="0" presId="urn:microsoft.com/office/officeart/2005/8/layout/chevron1"/>
    <dgm:cxn modelId="{B8D36289-EBA4-4272-BF00-642CFBB484E1}" type="presParOf" srcId="{92727D7B-26A9-422A-98EE-1BCB90172592}" destId="{72D656E7-A79F-4B65-9DFA-2E8DC41A1E9A}" srcOrd="7" destOrd="0" presId="urn:microsoft.com/office/officeart/2005/8/layout/chevron1"/>
    <dgm:cxn modelId="{9A80AA93-E10B-4D0C-A7F6-9314F99BD37C}" type="presParOf" srcId="{92727D7B-26A9-422A-98EE-1BCB90172592}" destId="{30BC7D6B-88CB-42E8-9D03-88B4AC94070F}" srcOrd="8" destOrd="0" presId="urn:microsoft.com/office/officeart/2005/8/layout/chevron1"/>
    <dgm:cxn modelId="{A94E360A-7899-4C65-88EC-8B3A65AD6439}" type="presParOf" srcId="{92727D7B-26A9-422A-98EE-1BCB90172592}" destId="{4DDF581E-79FB-4C31-88A9-E491E7BCDE04}" srcOrd="9" destOrd="0" presId="urn:microsoft.com/office/officeart/2005/8/layout/chevron1"/>
    <dgm:cxn modelId="{7BD2F1DF-E2E3-4B68-A250-B80D66DAE126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F6422C84-99B6-446A-BBA3-B43FC97BF1A3}" type="presOf" srcId="{7CD75FE9-1F1C-4F87-B95D-0592BFC44A26}" destId="{8D804FB2-6B3C-4129-A9FC-614B1BFCCEF4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DC2010C7-EEA1-411A-A847-E3570A6A785C}" type="presOf" srcId="{993D6CF7-5A7D-4764-B8BA-A16D2DAAF893}" destId="{934DCD4E-3EEA-4D3E-AEDE-9C0D3D71689B}" srcOrd="0" destOrd="0" presId="urn:microsoft.com/office/officeart/2005/8/layout/chevron1"/>
    <dgm:cxn modelId="{A015BE3F-7973-4454-8368-456D64656A3D}" type="presOf" srcId="{3B425B35-30F5-4695-A495-8AC44F89E387}" destId="{DD743796-90FE-4F08-B966-14BAB1C099DB}" srcOrd="0" destOrd="0" presId="urn:microsoft.com/office/officeart/2005/8/layout/chevron1"/>
    <dgm:cxn modelId="{78F07552-8306-4D48-88F1-317DAA64E4EF}" type="presOf" srcId="{0347A9F2-17BF-4D46-9644-C91844C7C093}" destId="{92727D7B-26A9-422A-98EE-1BCB90172592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D8CA71ED-CC77-4430-AA0F-12518954F00D}" type="presOf" srcId="{F96D5E1D-13D0-43EF-ACF6-B1E7434DBDE8}" destId="{30BC7D6B-88CB-42E8-9D03-88B4AC94070F}" srcOrd="0" destOrd="0" presId="urn:microsoft.com/office/officeart/2005/8/layout/chevron1"/>
    <dgm:cxn modelId="{A85C3BE1-C185-448B-90E2-8BAE29830CC3}" type="presOf" srcId="{8C73FABB-ED5C-4B3A-BDA8-A64956802ABB}" destId="{7ACDBFFF-A5D3-4265-868A-D3C53D5CD220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48EC52A9-4BBE-4E15-AA93-A285DBDF525E}" type="presOf" srcId="{52098ADB-467A-4394-B8CE-3846EFD5D254}" destId="{7D9869DC-DF57-4D94-B314-56F5C6FFD62D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8B1BF038-A167-4F9D-AB65-86A30DC28D75}" type="presParOf" srcId="{92727D7B-26A9-422A-98EE-1BCB90172592}" destId="{7D9869DC-DF57-4D94-B314-56F5C6FFD62D}" srcOrd="0" destOrd="0" presId="urn:microsoft.com/office/officeart/2005/8/layout/chevron1"/>
    <dgm:cxn modelId="{F2A898DB-3D7E-4E3B-AC34-50E471597642}" type="presParOf" srcId="{92727D7B-26A9-422A-98EE-1BCB90172592}" destId="{71C1F2B3-255C-4F57-9F5C-491ACD1E4D46}" srcOrd="1" destOrd="0" presId="urn:microsoft.com/office/officeart/2005/8/layout/chevron1"/>
    <dgm:cxn modelId="{7BADFA6B-2ADB-4780-BAF8-5C60D984017B}" type="presParOf" srcId="{92727D7B-26A9-422A-98EE-1BCB90172592}" destId="{934DCD4E-3EEA-4D3E-AEDE-9C0D3D71689B}" srcOrd="2" destOrd="0" presId="urn:microsoft.com/office/officeart/2005/8/layout/chevron1"/>
    <dgm:cxn modelId="{9D65EE13-D66A-4419-B4F2-70D05822B54C}" type="presParOf" srcId="{92727D7B-26A9-422A-98EE-1BCB90172592}" destId="{B992AC38-00C6-48D8-BFE9-0F4290DFC1FD}" srcOrd="3" destOrd="0" presId="urn:microsoft.com/office/officeart/2005/8/layout/chevron1"/>
    <dgm:cxn modelId="{68A21234-BC98-4785-A78E-AEC865092515}" type="presParOf" srcId="{92727D7B-26A9-422A-98EE-1BCB90172592}" destId="{8D804FB2-6B3C-4129-A9FC-614B1BFCCEF4}" srcOrd="4" destOrd="0" presId="urn:microsoft.com/office/officeart/2005/8/layout/chevron1"/>
    <dgm:cxn modelId="{DD363272-7A01-4434-B344-2299F599DAF0}" type="presParOf" srcId="{92727D7B-26A9-422A-98EE-1BCB90172592}" destId="{5A6216D9-0DAA-442E-9143-56E8361A5004}" srcOrd="5" destOrd="0" presId="urn:microsoft.com/office/officeart/2005/8/layout/chevron1"/>
    <dgm:cxn modelId="{2D4A7900-71EC-4F7E-9F8B-7CE531C3A808}" type="presParOf" srcId="{92727D7B-26A9-422A-98EE-1BCB90172592}" destId="{7ACDBFFF-A5D3-4265-868A-D3C53D5CD220}" srcOrd="6" destOrd="0" presId="urn:microsoft.com/office/officeart/2005/8/layout/chevron1"/>
    <dgm:cxn modelId="{5CFEFF85-F3AF-4774-974E-F68BBD03A0E9}" type="presParOf" srcId="{92727D7B-26A9-422A-98EE-1BCB90172592}" destId="{72D656E7-A79F-4B65-9DFA-2E8DC41A1E9A}" srcOrd="7" destOrd="0" presId="urn:microsoft.com/office/officeart/2005/8/layout/chevron1"/>
    <dgm:cxn modelId="{414C2262-5F3E-4506-8607-099BBD5232A4}" type="presParOf" srcId="{92727D7B-26A9-422A-98EE-1BCB90172592}" destId="{30BC7D6B-88CB-42E8-9D03-88B4AC94070F}" srcOrd="8" destOrd="0" presId="urn:microsoft.com/office/officeart/2005/8/layout/chevron1"/>
    <dgm:cxn modelId="{52F048DD-53EF-4AF9-A741-F2CA077EC362}" type="presParOf" srcId="{92727D7B-26A9-422A-98EE-1BCB90172592}" destId="{4DDF581E-79FB-4C31-88A9-E491E7BCDE04}" srcOrd="9" destOrd="0" presId="urn:microsoft.com/office/officeart/2005/8/layout/chevron1"/>
    <dgm:cxn modelId="{CB35E6D5-E95E-405D-9D00-E7D50EABCA86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8D25F478-A7DD-4558-AB58-D6D2D0379F9B}" type="presOf" srcId="{3B425B35-30F5-4695-A495-8AC44F89E387}" destId="{DD743796-90FE-4F08-B966-14BAB1C099DB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D055FA24-45F9-4498-B3F9-0DEB3D3ED405}" type="presOf" srcId="{52098ADB-467A-4394-B8CE-3846EFD5D254}" destId="{7D9869DC-DF57-4D94-B314-56F5C6FFD62D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B205999B-8C06-4388-8FA9-0BEA3657848F}" type="presOf" srcId="{8C73FABB-ED5C-4B3A-BDA8-A64956802ABB}" destId="{7ACDBFFF-A5D3-4265-868A-D3C53D5CD220}" srcOrd="0" destOrd="0" presId="urn:microsoft.com/office/officeart/2005/8/layout/chevron1"/>
    <dgm:cxn modelId="{B1E3714E-7D07-4A9B-B06B-6AFF7B9D4C6B}" type="presOf" srcId="{0347A9F2-17BF-4D46-9644-C91844C7C093}" destId="{92727D7B-26A9-422A-98EE-1BCB90172592}" srcOrd="0" destOrd="0" presId="urn:microsoft.com/office/officeart/2005/8/layout/chevron1"/>
    <dgm:cxn modelId="{811CE46C-DBBD-4D36-B220-24D49346ADA9}" type="presOf" srcId="{F96D5E1D-13D0-43EF-ACF6-B1E7434DBDE8}" destId="{30BC7D6B-88CB-42E8-9D03-88B4AC94070F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A068B654-C2BE-4C03-B3FD-03495DA9FE89}" type="presOf" srcId="{993D6CF7-5A7D-4764-B8BA-A16D2DAAF893}" destId="{934DCD4E-3EEA-4D3E-AEDE-9C0D3D71689B}" srcOrd="0" destOrd="0" presId="urn:microsoft.com/office/officeart/2005/8/layout/chevron1"/>
    <dgm:cxn modelId="{69C61355-CD9E-4CEF-B2AA-F9E778825E6B}" type="presOf" srcId="{7CD75FE9-1F1C-4F87-B95D-0592BFC44A26}" destId="{8D804FB2-6B3C-4129-A9FC-614B1BFCCEF4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4045C653-23B7-4BF9-846D-C0E72C3CAEDD}" type="presParOf" srcId="{92727D7B-26A9-422A-98EE-1BCB90172592}" destId="{7D9869DC-DF57-4D94-B314-56F5C6FFD62D}" srcOrd="0" destOrd="0" presId="urn:microsoft.com/office/officeart/2005/8/layout/chevron1"/>
    <dgm:cxn modelId="{5E627CEB-23AF-4B96-B428-F6AB8B4B1706}" type="presParOf" srcId="{92727D7B-26A9-422A-98EE-1BCB90172592}" destId="{71C1F2B3-255C-4F57-9F5C-491ACD1E4D46}" srcOrd="1" destOrd="0" presId="urn:microsoft.com/office/officeart/2005/8/layout/chevron1"/>
    <dgm:cxn modelId="{765D9DDC-BA32-4928-83AB-808964ECFBFA}" type="presParOf" srcId="{92727D7B-26A9-422A-98EE-1BCB90172592}" destId="{934DCD4E-3EEA-4D3E-AEDE-9C0D3D71689B}" srcOrd="2" destOrd="0" presId="urn:microsoft.com/office/officeart/2005/8/layout/chevron1"/>
    <dgm:cxn modelId="{FDDBF6E5-4748-4D84-8ECE-E9F3FCA554D2}" type="presParOf" srcId="{92727D7B-26A9-422A-98EE-1BCB90172592}" destId="{B992AC38-00C6-48D8-BFE9-0F4290DFC1FD}" srcOrd="3" destOrd="0" presId="urn:microsoft.com/office/officeart/2005/8/layout/chevron1"/>
    <dgm:cxn modelId="{024CFD53-4723-4638-9E4C-70AA895EC998}" type="presParOf" srcId="{92727D7B-26A9-422A-98EE-1BCB90172592}" destId="{8D804FB2-6B3C-4129-A9FC-614B1BFCCEF4}" srcOrd="4" destOrd="0" presId="urn:microsoft.com/office/officeart/2005/8/layout/chevron1"/>
    <dgm:cxn modelId="{309357E1-7C39-4BD1-B1CA-62C159E4A460}" type="presParOf" srcId="{92727D7B-26A9-422A-98EE-1BCB90172592}" destId="{5A6216D9-0DAA-442E-9143-56E8361A5004}" srcOrd="5" destOrd="0" presId="urn:microsoft.com/office/officeart/2005/8/layout/chevron1"/>
    <dgm:cxn modelId="{450B6955-3D8F-4786-B458-FEC1EA0CA8ED}" type="presParOf" srcId="{92727D7B-26A9-422A-98EE-1BCB90172592}" destId="{7ACDBFFF-A5D3-4265-868A-D3C53D5CD220}" srcOrd="6" destOrd="0" presId="urn:microsoft.com/office/officeart/2005/8/layout/chevron1"/>
    <dgm:cxn modelId="{B07E704F-6A8D-4D4C-A843-E96ECAC5D386}" type="presParOf" srcId="{92727D7B-26A9-422A-98EE-1BCB90172592}" destId="{72D656E7-A79F-4B65-9DFA-2E8DC41A1E9A}" srcOrd="7" destOrd="0" presId="urn:microsoft.com/office/officeart/2005/8/layout/chevron1"/>
    <dgm:cxn modelId="{8A0B8396-BCAD-4B24-9744-2306F3EC978E}" type="presParOf" srcId="{92727D7B-26A9-422A-98EE-1BCB90172592}" destId="{30BC7D6B-88CB-42E8-9D03-88B4AC94070F}" srcOrd="8" destOrd="0" presId="urn:microsoft.com/office/officeart/2005/8/layout/chevron1"/>
    <dgm:cxn modelId="{836ABF32-3C6B-4FB3-B61C-B43CF6DEAEAC}" type="presParOf" srcId="{92727D7B-26A9-422A-98EE-1BCB90172592}" destId="{4DDF581E-79FB-4C31-88A9-E491E7BCDE04}" srcOrd="9" destOrd="0" presId="urn:microsoft.com/office/officeart/2005/8/layout/chevron1"/>
    <dgm:cxn modelId="{A6A4E057-2074-4B66-838A-BEE1E6FAAECB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722F3AD3-6025-4295-A329-DF371C09614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</dgm:pt>
    <dgm:pt modelId="{86C57D74-0DB6-49D8-82B0-E69D54D4AF37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07B6FF71-3B93-4391-ACD4-C672CB81D87E}" type="parTrans" cxnId="{DE3D5DBF-E31A-45CE-85F0-08E4810C059C}">
      <dgm:prSet/>
      <dgm:spPr/>
      <dgm:t>
        <a:bodyPr/>
        <a:lstStyle/>
        <a:p>
          <a:endParaRPr lang="fr-BE"/>
        </a:p>
      </dgm:t>
    </dgm:pt>
    <dgm:pt modelId="{5F8C013E-723C-49FE-BBEF-22DD8C1D747E}" type="sibTrans" cxnId="{DE3D5DBF-E31A-45CE-85F0-08E4810C059C}">
      <dgm:prSet/>
      <dgm:spPr/>
      <dgm:t>
        <a:bodyPr/>
        <a:lstStyle/>
        <a:p>
          <a:endParaRPr lang="fr-BE"/>
        </a:p>
      </dgm:t>
    </dgm:pt>
    <dgm:pt modelId="{729959E3-0661-4AC1-AA79-ED3A67239A41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Publication de l’avis de marché / invitation à soumissionner</a:t>
          </a:r>
          <a:endParaRPr lang="fr-BE" dirty="0">
            <a:solidFill>
              <a:schemeClr val="tx1"/>
            </a:solidFill>
          </a:endParaRPr>
        </a:p>
      </dgm:t>
    </dgm:pt>
    <dgm:pt modelId="{9E3535D8-7D73-4D62-BE90-91A5AA362371}" type="parTrans" cxnId="{57121AA2-EF43-48F8-AC05-C588EE139E51}">
      <dgm:prSet/>
      <dgm:spPr/>
      <dgm:t>
        <a:bodyPr/>
        <a:lstStyle/>
        <a:p>
          <a:endParaRPr lang="fr-BE"/>
        </a:p>
      </dgm:t>
    </dgm:pt>
    <dgm:pt modelId="{A5A713E8-BF8B-4024-971A-7952F6773DB9}" type="sibTrans" cxnId="{57121AA2-EF43-48F8-AC05-C588EE139E51}">
      <dgm:prSet/>
      <dgm:spPr/>
      <dgm:t>
        <a:bodyPr/>
        <a:lstStyle/>
        <a:p>
          <a:endParaRPr lang="fr-BE"/>
        </a:p>
      </dgm:t>
    </dgm:pt>
    <dgm:pt modelId="{DE030288-F9E8-4667-BC58-A3BFC06EBB0C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B39BE530-D6CA-4C72-BA1E-252DD3D84B10}" type="parTrans" cxnId="{D862077B-6135-4F2C-986D-57F6E0387D08}">
      <dgm:prSet/>
      <dgm:spPr/>
      <dgm:t>
        <a:bodyPr/>
        <a:lstStyle/>
        <a:p>
          <a:endParaRPr lang="fr-BE"/>
        </a:p>
      </dgm:t>
    </dgm:pt>
    <dgm:pt modelId="{D2705EEC-307A-49B6-8956-738D9F1B5198}" type="sibTrans" cxnId="{D862077B-6135-4F2C-986D-57F6E0387D08}">
      <dgm:prSet/>
      <dgm:spPr/>
      <dgm:t>
        <a:bodyPr/>
        <a:lstStyle/>
        <a:p>
          <a:endParaRPr lang="fr-BE"/>
        </a:p>
      </dgm:t>
    </dgm:pt>
    <dgm:pt modelId="{144F05E4-8501-4B01-AA5B-C31C7A5907F6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9135A4F7-EC28-4359-9483-87F82A1646F1}" type="parTrans" cxnId="{6B2ED2BC-AD01-4E60-967E-753FADBB721A}">
      <dgm:prSet/>
      <dgm:spPr/>
      <dgm:t>
        <a:bodyPr/>
        <a:lstStyle/>
        <a:p>
          <a:endParaRPr lang="fr-BE"/>
        </a:p>
      </dgm:t>
    </dgm:pt>
    <dgm:pt modelId="{076F6366-D925-4833-B570-C4A93C33034E}" type="sibTrans" cxnId="{6B2ED2BC-AD01-4E60-967E-753FADBB721A}">
      <dgm:prSet/>
      <dgm:spPr/>
      <dgm:t>
        <a:bodyPr/>
        <a:lstStyle/>
        <a:p>
          <a:endParaRPr lang="fr-BE"/>
        </a:p>
      </dgm:t>
    </dgm:pt>
    <dgm:pt modelId="{6389F825-34ED-4065-A2F8-8823EEE8EA07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Motivation, information, notification </a:t>
          </a:r>
          <a:endParaRPr lang="fr-BE" dirty="0">
            <a:solidFill>
              <a:schemeClr val="bg1"/>
            </a:solidFill>
          </a:endParaRPr>
        </a:p>
      </dgm:t>
    </dgm:pt>
    <dgm:pt modelId="{93CC06DD-E873-40E7-B820-EAFE9602AC2C}" type="parTrans" cxnId="{DC86E4EE-907F-4E77-992A-21D8B95DBB48}">
      <dgm:prSet/>
      <dgm:spPr/>
      <dgm:t>
        <a:bodyPr/>
        <a:lstStyle/>
        <a:p>
          <a:endParaRPr lang="fr-BE"/>
        </a:p>
      </dgm:t>
    </dgm:pt>
    <dgm:pt modelId="{1B7A6499-D21F-459C-BAB2-8AAA6BBE19B8}" type="sibTrans" cxnId="{DC86E4EE-907F-4E77-992A-21D8B95DBB48}">
      <dgm:prSet/>
      <dgm:spPr/>
      <dgm:t>
        <a:bodyPr/>
        <a:lstStyle/>
        <a:p>
          <a:endParaRPr lang="fr-BE"/>
        </a:p>
      </dgm:t>
    </dgm:pt>
    <dgm:pt modelId="{267F982D-FE79-438D-A31A-96B0DD0F5E32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Exécution du marché</a:t>
          </a:r>
          <a:endParaRPr lang="fr-BE" dirty="0">
            <a:solidFill>
              <a:schemeClr val="tx1"/>
            </a:solidFill>
          </a:endParaRPr>
        </a:p>
      </dgm:t>
    </dgm:pt>
    <dgm:pt modelId="{1A54DA57-E06D-45DB-AF51-CDE3D53025AF}" type="parTrans" cxnId="{C51548FC-4334-402E-9FD2-16562C909F5F}">
      <dgm:prSet/>
      <dgm:spPr/>
      <dgm:t>
        <a:bodyPr/>
        <a:lstStyle/>
        <a:p>
          <a:endParaRPr lang="fr-BE"/>
        </a:p>
      </dgm:t>
    </dgm:pt>
    <dgm:pt modelId="{8C622DFF-1F39-4E38-9216-D615E12D0662}" type="sibTrans" cxnId="{C51548FC-4334-402E-9FD2-16562C909F5F}">
      <dgm:prSet/>
      <dgm:spPr/>
      <dgm:t>
        <a:bodyPr/>
        <a:lstStyle/>
        <a:p>
          <a:endParaRPr lang="fr-BE"/>
        </a:p>
      </dgm:t>
    </dgm:pt>
    <dgm:pt modelId="{3CAA0A7A-391E-4F51-9DEC-76E7E47E8CA3}" type="pres">
      <dgm:prSet presAssocID="{722F3AD3-6025-4295-A329-DF371C096141}" presName="rootnode" presStyleCnt="0">
        <dgm:presLayoutVars>
          <dgm:chMax/>
          <dgm:chPref/>
          <dgm:dir/>
          <dgm:animLvl val="lvl"/>
        </dgm:presLayoutVars>
      </dgm:prSet>
      <dgm:spPr/>
    </dgm:pt>
    <dgm:pt modelId="{C36E9A4A-DED2-4192-A4EE-838E380E67F6}" type="pres">
      <dgm:prSet presAssocID="{86C57D74-0DB6-49D8-82B0-E69D54D4AF37}" presName="composite" presStyleCnt="0"/>
      <dgm:spPr/>
    </dgm:pt>
    <dgm:pt modelId="{4FEBDE8A-9F9F-42F4-8B73-AF063CCF2E5A}" type="pres">
      <dgm:prSet presAssocID="{86C57D74-0DB6-49D8-82B0-E69D54D4AF37}" presName="bentUpArrow1" presStyleLbl="alignImgPlace1" presStyleIdx="0" presStyleCnt="5"/>
      <dgm:spPr/>
    </dgm:pt>
    <dgm:pt modelId="{40608EB9-C0CF-4839-A10A-6589D3B2EBD6}" type="pres">
      <dgm:prSet presAssocID="{86C57D74-0DB6-49D8-82B0-E69D54D4AF37}" presName="ParentText" presStyleLbl="node1" presStyleIdx="0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13AFA5B-B0B2-4CED-898C-C30EC2CDAD84}" type="pres">
      <dgm:prSet presAssocID="{86C57D74-0DB6-49D8-82B0-E69D54D4AF37}" presName="Child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7EC65727-A71B-4DE6-A541-85DDA0AE6CC5}" type="pres">
      <dgm:prSet presAssocID="{5F8C013E-723C-49FE-BBEF-22DD8C1D747E}" presName="sibTrans" presStyleCnt="0"/>
      <dgm:spPr/>
    </dgm:pt>
    <dgm:pt modelId="{49FD927C-ABE5-4CAD-9D96-7B05FF1A0E61}" type="pres">
      <dgm:prSet presAssocID="{729959E3-0661-4AC1-AA79-ED3A67239A41}" presName="composite" presStyleCnt="0"/>
      <dgm:spPr/>
    </dgm:pt>
    <dgm:pt modelId="{8D3947CF-225F-4373-8C86-F3EA0D2FAAE8}" type="pres">
      <dgm:prSet presAssocID="{729959E3-0661-4AC1-AA79-ED3A67239A41}" presName="bentUpArrow1" presStyleLbl="alignImgPlace1" presStyleIdx="1" presStyleCnt="5"/>
      <dgm:spPr/>
    </dgm:pt>
    <dgm:pt modelId="{D1F78F88-547E-4360-8C76-BEFE1B9E4CCF}" type="pres">
      <dgm:prSet presAssocID="{729959E3-0661-4AC1-AA79-ED3A67239A41}" presName="ParentText" presStyleLbl="node1" presStyleIdx="1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2E2C677-76EC-4136-9114-4CE8370ACBA4}" type="pres">
      <dgm:prSet presAssocID="{729959E3-0661-4AC1-AA79-ED3A67239A41}" presName="Child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E2A8BF5C-4875-4DAB-91B1-E782D23119B3}" type="pres">
      <dgm:prSet presAssocID="{A5A713E8-BF8B-4024-971A-7952F6773DB9}" presName="sibTrans" presStyleCnt="0"/>
      <dgm:spPr/>
    </dgm:pt>
    <dgm:pt modelId="{3005F6AA-675C-427D-9C4E-66B6A817F24F}" type="pres">
      <dgm:prSet presAssocID="{DE030288-F9E8-4667-BC58-A3BFC06EBB0C}" presName="composite" presStyleCnt="0"/>
      <dgm:spPr/>
    </dgm:pt>
    <dgm:pt modelId="{1709B665-DCB8-4C15-A51B-CEBD06C95A1B}" type="pres">
      <dgm:prSet presAssocID="{DE030288-F9E8-4667-BC58-A3BFC06EBB0C}" presName="bentUpArrow1" presStyleLbl="alignImgPlace1" presStyleIdx="2" presStyleCnt="5"/>
      <dgm:spPr/>
    </dgm:pt>
    <dgm:pt modelId="{142FB0B2-239C-4447-9374-6E672CCF7B89}" type="pres">
      <dgm:prSet presAssocID="{DE030288-F9E8-4667-BC58-A3BFC06EBB0C}" presName="ParentText" presStyleLbl="node1" presStyleIdx="2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F988B99-2BAE-4F3B-8E5C-534B3DC477B8}" type="pres">
      <dgm:prSet presAssocID="{DE030288-F9E8-4667-BC58-A3BFC06EBB0C}" presName="Child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402AA34B-15B2-4156-BE48-4A518264E586}" type="pres">
      <dgm:prSet presAssocID="{D2705EEC-307A-49B6-8956-738D9F1B5198}" presName="sibTrans" presStyleCnt="0"/>
      <dgm:spPr/>
    </dgm:pt>
    <dgm:pt modelId="{256274BB-F219-4DC7-9925-2B5366207C8F}" type="pres">
      <dgm:prSet presAssocID="{144F05E4-8501-4B01-AA5B-C31C7A5907F6}" presName="composite" presStyleCnt="0"/>
      <dgm:spPr/>
    </dgm:pt>
    <dgm:pt modelId="{1F6ACC11-7697-407A-A1DA-76A539922F35}" type="pres">
      <dgm:prSet presAssocID="{144F05E4-8501-4B01-AA5B-C31C7A5907F6}" presName="bentUpArrow1" presStyleLbl="alignImgPlace1" presStyleIdx="3" presStyleCnt="5"/>
      <dgm:spPr/>
    </dgm:pt>
    <dgm:pt modelId="{FFA8DC86-874F-444B-8170-52F88A4F4D39}" type="pres">
      <dgm:prSet presAssocID="{144F05E4-8501-4B01-AA5B-C31C7A5907F6}" presName="ParentText" presStyleLbl="node1" presStyleIdx="3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CCC1735-3B8F-489F-8419-FAFD105F5C0F}" type="pres">
      <dgm:prSet presAssocID="{144F05E4-8501-4B01-AA5B-C31C7A5907F6}" presName="Child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5590D704-A128-4042-AC4F-0C3801AF8483}" type="pres">
      <dgm:prSet presAssocID="{076F6366-D925-4833-B570-C4A93C33034E}" presName="sibTrans" presStyleCnt="0"/>
      <dgm:spPr/>
    </dgm:pt>
    <dgm:pt modelId="{CDDCAFC2-957A-4DEB-9827-5515AE97CF0B}" type="pres">
      <dgm:prSet presAssocID="{6389F825-34ED-4065-A2F8-8823EEE8EA07}" presName="composite" presStyleCnt="0"/>
      <dgm:spPr/>
    </dgm:pt>
    <dgm:pt modelId="{0A878326-AF4E-4895-86BC-57F64CF639B1}" type="pres">
      <dgm:prSet presAssocID="{6389F825-34ED-4065-A2F8-8823EEE8EA07}" presName="bentUpArrow1" presStyleLbl="alignImgPlace1" presStyleIdx="4" presStyleCnt="5"/>
      <dgm:spPr/>
    </dgm:pt>
    <dgm:pt modelId="{860C4B8A-2179-425C-92B0-D75DE771118D}" type="pres">
      <dgm:prSet presAssocID="{6389F825-34ED-4065-A2F8-8823EEE8EA07}" presName="ParentText" presStyleLbl="node1" presStyleIdx="4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AEFCAA1-94C6-42E0-B31D-35D6C371D191}" type="pres">
      <dgm:prSet presAssocID="{6389F825-34ED-4065-A2F8-8823EEE8EA07}" presName="ChildText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5FF67E86-BD12-4459-8835-39648A746E55}" type="pres">
      <dgm:prSet presAssocID="{1B7A6499-D21F-459C-BAB2-8AAA6BBE19B8}" presName="sibTrans" presStyleCnt="0"/>
      <dgm:spPr/>
    </dgm:pt>
    <dgm:pt modelId="{96DEDECA-8DAE-43CF-8FB0-BC3F7EF79E34}" type="pres">
      <dgm:prSet presAssocID="{267F982D-FE79-438D-A31A-96B0DD0F5E32}" presName="composite" presStyleCnt="0"/>
      <dgm:spPr/>
    </dgm:pt>
    <dgm:pt modelId="{6DE4D957-51C3-4FA8-A41A-CD38612DE03B}" type="pres">
      <dgm:prSet presAssocID="{267F982D-FE79-438D-A31A-96B0DD0F5E32}" presName="ParentText" presStyleLbl="node1" presStyleIdx="5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D862077B-6135-4F2C-986D-57F6E0387D08}" srcId="{722F3AD3-6025-4295-A329-DF371C096141}" destId="{DE030288-F9E8-4667-BC58-A3BFC06EBB0C}" srcOrd="2" destOrd="0" parTransId="{B39BE530-D6CA-4C72-BA1E-252DD3D84B10}" sibTransId="{D2705EEC-307A-49B6-8956-738D9F1B5198}"/>
    <dgm:cxn modelId="{DC86E4EE-907F-4E77-992A-21D8B95DBB48}" srcId="{722F3AD3-6025-4295-A329-DF371C096141}" destId="{6389F825-34ED-4065-A2F8-8823EEE8EA07}" srcOrd="4" destOrd="0" parTransId="{93CC06DD-E873-40E7-B820-EAFE9602AC2C}" sibTransId="{1B7A6499-D21F-459C-BAB2-8AAA6BBE19B8}"/>
    <dgm:cxn modelId="{D9C03279-9B1E-4715-9404-E88D09AF6977}" type="presOf" srcId="{DE030288-F9E8-4667-BC58-A3BFC06EBB0C}" destId="{142FB0B2-239C-4447-9374-6E672CCF7B89}" srcOrd="0" destOrd="0" presId="urn:microsoft.com/office/officeart/2005/8/layout/StepDownProcess"/>
    <dgm:cxn modelId="{57121AA2-EF43-48F8-AC05-C588EE139E51}" srcId="{722F3AD3-6025-4295-A329-DF371C096141}" destId="{729959E3-0661-4AC1-AA79-ED3A67239A41}" srcOrd="1" destOrd="0" parTransId="{9E3535D8-7D73-4D62-BE90-91A5AA362371}" sibTransId="{A5A713E8-BF8B-4024-971A-7952F6773DB9}"/>
    <dgm:cxn modelId="{CE3D3D86-8047-48E8-A9AA-FCE77EA8F720}" type="presOf" srcId="{267F982D-FE79-438D-A31A-96B0DD0F5E32}" destId="{6DE4D957-51C3-4FA8-A41A-CD38612DE03B}" srcOrd="0" destOrd="0" presId="urn:microsoft.com/office/officeart/2005/8/layout/StepDownProcess"/>
    <dgm:cxn modelId="{D99FD0AE-D46A-4405-8E36-BA6CC6A77EE5}" type="presOf" srcId="{722F3AD3-6025-4295-A329-DF371C096141}" destId="{3CAA0A7A-391E-4F51-9DEC-76E7E47E8CA3}" srcOrd="0" destOrd="0" presId="urn:microsoft.com/office/officeart/2005/8/layout/StepDownProcess"/>
    <dgm:cxn modelId="{9567A30F-1BD2-4501-927B-3A69D80A6778}" type="presOf" srcId="{6389F825-34ED-4065-A2F8-8823EEE8EA07}" destId="{860C4B8A-2179-425C-92B0-D75DE771118D}" srcOrd="0" destOrd="0" presId="urn:microsoft.com/office/officeart/2005/8/layout/StepDownProcess"/>
    <dgm:cxn modelId="{87F4D5EB-363A-40D0-AE21-369B94DEF5F7}" type="presOf" srcId="{144F05E4-8501-4B01-AA5B-C31C7A5907F6}" destId="{FFA8DC86-874F-444B-8170-52F88A4F4D39}" srcOrd="0" destOrd="0" presId="urn:microsoft.com/office/officeart/2005/8/layout/StepDownProcess"/>
    <dgm:cxn modelId="{8BB795BC-1357-429B-87C8-E300F393A0FE}" type="presOf" srcId="{86C57D74-0DB6-49D8-82B0-E69D54D4AF37}" destId="{40608EB9-C0CF-4839-A10A-6589D3B2EBD6}" srcOrd="0" destOrd="0" presId="urn:microsoft.com/office/officeart/2005/8/layout/StepDownProcess"/>
    <dgm:cxn modelId="{101DBCEE-9D4B-4EA8-80F7-CEC48AD3A46E}" type="presOf" srcId="{729959E3-0661-4AC1-AA79-ED3A67239A41}" destId="{D1F78F88-547E-4360-8C76-BEFE1B9E4CCF}" srcOrd="0" destOrd="0" presId="urn:microsoft.com/office/officeart/2005/8/layout/StepDownProcess"/>
    <dgm:cxn modelId="{6B2ED2BC-AD01-4E60-967E-753FADBB721A}" srcId="{722F3AD3-6025-4295-A329-DF371C096141}" destId="{144F05E4-8501-4B01-AA5B-C31C7A5907F6}" srcOrd="3" destOrd="0" parTransId="{9135A4F7-EC28-4359-9483-87F82A1646F1}" sibTransId="{076F6366-D925-4833-B570-C4A93C33034E}"/>
    <dgm:cxn modelId="{DE3D5DBF-E31A-45CE-85F0-08E4810C059C}" srcId="{722F3AD3-6025-4295-A329-DF371C096141}" destId="{86C57D74-0DB6-49D8-82B0-E69D54D4AF37}" srcOrd="0" destOrd="0" parTransId="{07B6FF71-3B93-4391-ACD4-C672CB81D87E}" sibTransId="{5F8C013E-723C-49FE-BBEF-22DD8C1D747E}"/>
    <dgm:cxn modelId="{C51548FC-4334-402E-9FD2-16562C909F5F}" srcId="{722F3AD3-6025-4295-A329-DF371C096141}" destId="{267F982D-FE79-438D-A31A-96B0DD0F5E32}" srcOrd="5" destOrd="0" parTransId="{1A54DA57-E06D-45DB-AF51-CDE3D53025AF}" sibTransId="{8C622DFF-1F39-4E38-9216-D615E12D0662}"/>
    <dgm:cxn modelId="{D55B41CB-F519-43A8-AAFA-D83846230483}" type="presParOf" srcId="{3CAA0A7A-391E-4F51-9DEC-76E7E47E8CA3}" destId="{C36E9A4A-DED2-4192-A4EE-838E380E67F6}" srcOrd="0" destOrd="0" presId="urn:microsoft.com/office/officeart/2005/8/layout/StepDownProcess"/>
    <dgm:cxn modelId="{5948075A-9E3E-4512-976D-622DF7768AD2}" type="presParOf" srcId="{C36E9A4A-DED2-4192-A4EE-838E380E67F6}" destId="{4FEBDE8A-9F9F-42F4-8B73-AF063CCF2E5A}" srcOrd="0" destOrd="0" presId="urn:microsoft.com/office/officeart/2005/8/layout/StepDownProcess"/>
    <dgm:cxn modelId="{71BBD95E-57D6-4155-8DE2-F24E2313D744}" type="presParOf" srcId="{C36E9A4A-DED2-4192-A4EE-838E380E67F6}" destId="{40608EB9-C0CF-4839-A10A-6589D3B2EBD6}" srcOrd="1" destOrd="0" presId="urn:microsoft.com/office/officeart/2005/8/layout/StepDownProcess"/>
    <dgm:cxn modelId="{C2D5BD08-8B1E-49A4-95A2-AF704E6F704C}" type="presParOf" srcId="{C36E9A4A-DED2-4192-A4EE-838E380E67F6}" destId="{C13AFA5B-B0B2-4CED-898C-C30EC2CDAD84}" srcOrd="2" destOrd="0" presId="urn:microsoft.com/office/officeart/2005/8/layout/StepDownProcess"/>
    <dgm:cxn modelId="{01FE9769-9308-479E-9DB1-66339EB80164}" type="presParOf" srcId="{3CAA0A7A-391E-4F51-9DEC-76E7E47E8CA3}" destId="{7EC65727-A71B-4DE6-A541-85DDA0AE6CC5}" srcOrd="1" destOrd="0" presId="urn:microsoft.com/office/officeart/2005/8/layout/StepDownProcess"/>
    <dgm:cxn modelId="{761CDB7A-2AF3-413C-9B40-07EEDB81169D}" type="presParOf" srcId="{3CAA0A7A-391E-4F51-9DEC-76E7E47E8CA3}" destId="{49FD927C-ABE5-4CAD-9D96-7B05FF1A0E61}" srcOrd="2" destOrd="0" presId="urn:microsoft.com/office/officeart/2005/8/layout/StepDownProcess"/>
    <dgm:cxn modelId="{9B3FF226-C0B0-4327-BD74-0D01E0B371FA}" type="presParOf" srcId="{49FD927C-ABE5-4CAD-9D96-7B05FF1A0E61}" destId="{8D3947CF-225F-4373-8C86-F3EA0D2FAAE8}" srcOrd="0" destOrd="0" presId="urn:microsoft.com/office/officeart/2005/8/layout/StepDownProcess"/>
    <dgm:cxn modelId="{E73D22B5-4AB5-43C6-8D34-B4918EA0A588}" type="presParOf" srcId="{49FD927C-ABE5-4CAD-9D96-7B05FF1A0E61}" destId="{D1F78F88-547E-4360-8C76-BEFE1B9E4CCF}" srcOrd="1" destOrd="0" presId="urn:microsoft.com/office/officeart/2005/8/layout/StepDownProcess"/>
    <dgm:cxn modelId="{1579DAC6-FA63-42A5-AE37-B8D6824E70D6}" type="presParOf" srcId="{49FD927C-ABE5-4CAD-9D96-7B05FF1A0E61}" destId="{C2E2C677-76EC-4136-9114-4CE8370ACBA4}" srcOrd="2" destOrd="0" presId="urn:microsoft.com/office/officeart/2005/8/layout/StepDownProcess"/>
    <dgm:cxn modelId="{DBBDC56E-1C9D-4532-A1AB-6462E97A84C3}" type="presParOf" srcId="{3CAA0A7A-391E-4F51-9DEC-76E7E47E8CA3}" destId="{E2A8BF5C-4875-4DAB-91B1-E782D23119B3}" srcOrd="3" destOrd="0" presId="urn:microsoft.com/office/officeart/2005/8/layout/StepDownProcess"/>
    <dgm:cxn modelId="{B31E3D32-60B2-49CB-852D-9DF88A7823C5}" type="presParOf" srcId="{3CAA0A7A-391E-4F51-9DEC-76E7E47E8CA3}" destId="{3005F6AA-675C-427D-9C4E-66B6A817F24F}" srcOrd="4" destOrd="0" presId="urn:microsoft.com/office/officeart/2005/8/layout/StepDownProcess"/>
    <dgm:cxn modelId="{AE3B464B-93CF-44D8-8BA9-8644033070C7}" type="presParOf" srcId="{3005F6AA-675C-427D-9C4E-66B6A817F24F}" destId="{1709B665-DCB8-4C15-A51B-CEBD06C95A1B}" srcOrd="0" destOrd="0" presId="urn:microsoft.com/office/officeart/2005/8/layout/StepDownProcess"/>
    <dgm:cxn modelId="{4DC9C52A-AC17-4046-B3CE-0ABBC789CD0A}" type="presParOf" srcId="{3005F6AA-675C-427D-9C4E-66B6A817F24F}" destId="{142FB0B2-239C-4447-9374-6E672CCF7B89}" srcOrd="1" destOrd="0" presId="urn:microsoft.com/office/officeart/2005/8/layout/StepDownProcess"/>
    <dgm:cxn modelId="{768C305E-06AF-45D5-97B1-6A2F7B650562}" type="presParOf" srcId="{3005F6AA-675C-427D-9C4E-66B6A817F24F}" destId="{DF988B99-2BAE-4F3B-8E5C-534B3DC477B8}" srcOrd="2" destOrd="0" presId="urn:microsoft.com/office/officeart/2005/8/layout/StepDownProcess"/>
    <dgm:cxn modelId="{6CF57FD2-6E36-43CA-94A3-B7B50841EECC}" type="presParOf" srcId="{3CAA0A7A-391E-4F51-9DEC-76E7E47E8CA3}" destId="{402AA34B-15B2-4156-BE48-4A518264E586}" srcOrd="5" destOrd="0" presId="urn:microsoft.com/office/officeart/2005/8/layout/StepDownProcess"/>
    <dgm:cxn modelId="{3A4EC61C-B12F-4CB3-82F6-C28EE3EAFDE3}" type="presParOf" srcId="{3CAA0A7A-391E-4F51-9DEC-76E7E47E8CA3}" destId="{256274BB-F219-4DC7-9925-2B5366207C8F}" srcOrd="6" destOrd="0" presId="urn:microsoft.com/office/officeart/2005/8/layout/StepDownProcess"/>
    <dgm:cxn modelId="{6A9998D1-03A1-4DEB-A917-86A59D977C56}" type="presParOf" srcId="{256274BB-F219-4DC7-9925-2B5366207C8F}" destId="{1F6ACC11-7697-407A-A1DA-76A539922F35}" srcOrd="0" destOrd="0" presId="urn:microsoft.com/office/officeart/2005/8/layout/StepDownProcess"/>
    <dgm:cxn modelId="{4C169521-7AB8-47A6-B62B-DD41873FE81A}" type="presParOf" srcId="{256274BB-F219-4DC7-9925-2B5366207C8F}" destId="{FFA8DC86-874F-444B-8170-52F88A4F4D39}" srcOrd="1" destOrd="0" presId="urn:microsoft.com/office/officeart/2005/8/layout/StepDownProcess"/>
    <dgm:cxn modelId="{4EBB9557-47C1-43DC-ACFC-149D41E3507E}" type="presParOf" srcId="{256274BB-F219-4DC7-9925-2B5366207C8F}" destId="{DCCC1735-3B8F-489F-8419-FAFD105F5C0F}" srcOrd="2" destOrd="0" presId="urn:microsoft.com/office/officeart/2005/8/layout/StepDownProcess"/>
    <dgm:cxn modelId="{BD65B7B2-EDD1-48BB-86B4-4914E0E9E21D}" type="presParOf" srcId="{3CAA0A7A-391E-4F51-9DEC-76E7E47E8CA3}" destId="{5590D704-A128-4042-AC4F-0C3801AF8483}" srcOrd="7" destOrd="0" presId="urn:microsoft.com/office/officeart/2005/8/layout/StepDownProcess"/>
    <dgm:cxn modelId="{BA1B108A-669F-46F6-9316-65971BDD51E0}" type="presParOf" srcId="{3CAA0A7A-391E-4F51-9DEC-76E7E47E8CA3}" destId="{CDDCAFC2-957A-4DEB-9827-5515AE97CF0B}" srcOrd="8" destOrd="0" presId="urn:microsoft.com/office/officeart/2005/8/layout/StepDownProcess"/>
    <dgm:cxn modelId="{86141BF6-A16E-41F3-98E1-BEA04FEE10A7}" type="presParOf" srcId="{CDDCAFC2-957A-4DEB-9827-5515AE97CF0B}" destId="{0A878326-AF4E-4895-86BC-57F64CF639B1}" srcOrd="0" destOrd="0" presId="urn:microsoft.com/office/officeart/2005/8/layout/StepDownProcess"/>
    <dgm:cxn modelId="{3DF2C03F-5AE6-4D74-85B4-2D9A32BFB043}" type="presParOf" srcId="{CDDCAFC2-957A-4DEB-9827-5515AE97CF0B}" destId="{860C4B8A-2179-425C-92B0-D75DE771118D}" srcOrd="1" destOrd="0" presId="urn:microsoft.com/office/officeart/2005/8/layout/StepDownProcess"/>
    <dgm:cxn modelId="{046A3A51-5B94-4DCF-91BD-CC46149B77AC}" type="presParOf" srcId="{CDDCAFC2-957A-4DEB-9827-5515AE97CF0B}" destId="{CAEFCAA1-94C6-42E0-B31D-35D6C371D191}" srcOrd="2" destOrd="0" presId="urn:microsoft.com/office/officeart/2005/8/layout/StepDownProcess"/>
    <dgm:cxn modelId="{EE1C12C6-1B15-48CD-8690-CECEA5728B06}" type="presParOf" srcId="{3CAA0A7A-391E-4F51-9DEC-76E7E47E8CA3}" destId="{5FF67E86-BD12-4459-8835-39648A746E55}" srcOrd="9" destOrd="0" presId="urn:microsoft.com/office/officeart/2005/8/layout/StepDownProcess"/>
    <dgm:cxn modelId="{06619FBF-71C5-4EBE-912C-C1228973B6B3}" type="presParOf" srcId="{3CAA0A7A-391E-4F51-9DEC-76E7E47E8CA3}" destId="{96DEDECA-8DAE-43CF-8FB0-BC3F7EF79E34}" srcOrd="10" destOrd="0" presId="urn:microsoft.com/office/officeart/2005/8/layout/StepDownProcess"/>
    <dgm:cxn modelId="{38F8C964-7AEA-4ED7-9999-527CD104ED3C}" type="presParOf" srcId="{96DEDECA-8DAE-43CF-8FB0-BC3F7EF79E34}" destId="{6DE4D957-51C3-4FA8-A41A-CD38612DE03B}" srcOrd="0" destOrd="0" presId="urn:microsoft.com/office/officeart/2005/8/layout/StepDownProcess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Motivation, information et notification</a:t>
          </a:r>
          <a:endParaRPr lang="fr-BE" dirty="0">
            <a:solidFill>
              <a:schemeClr val="bg1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B718EEB4-EBA9-476A-A3C2-0F9A810E42D3}" type="presOf" srcId="{993D6CF7-5A7D-4764-B8BA-A16D2DAAF893}" destId="{934DCD4E-3EEA-4D3E-AEDE-9C0D3D71689B}" srcOrd="0" destOrd="0" presId="urn:microsoft.com/office/officeart/2005/8/layout/chevron1"/>
    <dgm:cxn modelId="{B6597EBD-D71A-48A0-AE9B-8B3885B2A285}" type="presOf" srcId="{7CD75FE9-1F1C-4F87-B95D-0592BFC44A26}" destId="{8D804FB2-6B3C-4129-A9FC-614B1BFCCEF4}" srcOrd="0" destOrd="0" presId="urn:microsoft.com/office/officeart/2005/8/layout/chevron1"/>
    <dgm:cxn modelId="{2C6A247C-447F-4315-B246-ABAA56931ED5}" type="presOf" srcId="{0347A9F2-17BF-4D46-9644-C91844C7C093}" destId="{92727D7B-26A9-422A-98EE-1BCB90172592}" srcOrd="0" destOrd="0" presId="urn:microsoft.com/office/officeart/2005/8/layout/chevron1"/>
    <dgm:cxn modelId="{847F8914-E2CD-416C-8C80-6E299A80F5E8}" type="presOf" srcId="{3B425B35-30F5-4695-A495-8AC44F89E387}" destId="{DD743796-90FE-4F08-B966-14BAB1C099DB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1E757647-6A0A-412E-9790-63BBF0A7A298}" type="presOf" srcId="{F96D5E1D-13D0-43EF-ACF6-B1E7434DBDE8}" destId="{30BC7D6B-88CB-42E8-9D03-88B4AC94070F}" srcOrd="0" destOrd="0" presId="urn:microsoft.com/office/officeart/2005/8/layout/chevron1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C1A2A8E2-35B0-4734-A87C-D1862B820C45}" type="presOf" srcId="{52098ADB-467A-4394-B8CE-3846EFD5D254}" destId="{7D9869DC-DF57-4D94-B314-56F5C6FFD62D}" srcOrd="0" destOrd="0" presId="urn:microsoft.com/office/officeart/2005/8/layout/chevron1"/>
    <dgm:cxn modelId="{83B99464-04D9-43CF-B97D-069A2BF7DBD0}" type="presOf" srcId="{8C73FABB-ED5C-4B3A-BDA8-A64956802ABB}" destId="{7ACDBFFF-A5D3-4265-868A-D3C53D5CD220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9C4C15D0-B658-4170-AADB-1754838E45AC}" type="presParOf" srcId="{92727D7B-26A9-422A-98EE-1BCB90172592}" destId="{7D9869DC-DF57-4D94-B314-56F5C6FFD62D}" srcOrd="0" destOrd="0" presId="urn:microsoft.com/office/officeart/2005/8/layout/chevron1"/>
    <dgm:cxn modelId="{5EBB5C3C-0495-4870-B98F-400197A64B16}" type="presParOf" srcId="{92727D7B-26A9-422A-98EE-1BCB90172592}" destId="{71C1F2B3-255C-4F57-9F5C-491ACD1E4D46}" srcOrd="1" destOrd="0" presId="urn:microsoft.com/office/officeart/2005/8/layout/chevron1"/>
    <dgm:cxn modelId="{249ACC54-9204-4B19-A3C8-5F3F49B0C35A}" type="presParOf" srcId="{92727D7B-26A9-422A-98EE-1BCB90172592}" destId="{934DCD4E-3EEA-4D3E-AEDE-9C0D3D71689B}" srcOrd="2" destOrd="0" presId="urn:microsoft.com/office/officeart/2005/8/layout/chevron1"/>
    <dgm:cxn modelId="{68AB07E0-A44B-4EAF-A107-DE54893EC38B}" type="presParOf" srcId="{92727D7B-26A9-422A-98EE-1BCB90172592}" destId="{B992AC38-00C6-48D8-BFE9-0F4290DFC1FD}" srcOrd="3" destOrd="0" presId="urn:microsoft.com/office/officeart/2005/8/layout/chevron1"/>
    <dgm:cxn modelId="{4A8711DA-BC06-4E70-A05A-0AD485EC2298}" type="presParOf" srcId="{92727D7B-26A9-422A-98EE-1BCB90172592}" destId="{8D804FB2-6B3C-4129-A9FC-614B1BFCCEF4}" srcOrd="4" destOrd="0" presId="urn:microsoft.com/office/officeart/2005/8/layout/chevron1"/>
    <dgm:cxn modelId="{4C54060F-61B2-43C8-971C-913780041CEF}" type="presParOf" srcId="{92727D7B-26A9-422A-98EE-1BCB90172592}" destId="{5A6216D9-0DAA-442E-9143-56E8361A5004}" srcOrd="5" destOrd="0" presId="urn:microsoft.com/office/officeart/2005/8/layout/chevron1"/>
    <dgm:cxn modelId="{D5605575-2FD2-48B4-A217-2B1B5B058B70}" type="presParOf" srcId="{92727D7B-26A9-422A-98EE-1BCB90172592}" destId="{7ACDBFFF-A5D3-4265-868A-D3C53D5CD220}" srcOrd="6" destOrd="0" presId="urn:microsoft.com/office/officeart/2005/8/layout/chevron1"/>
    <dgm:cxn modelId="{9BAEAEEE-5AF7-4E16-93D5-EAB7EE95976F}" type="presParOf" srcId="{92727D7B-26A9-422A-98EE-1BCB90172592}" destId="{72D656E7-A79F-4B65-9DFA-2E8DC41A1E9A}" srcOrd="7" destOrd="0" presId="urn:microsoft.com/office/officeart/2005/8/layout/chevron1"/>
    <dgm:cxn modelId="{8670E3B7-8DC4-4580-9DF0-8526C9310007}" type="presParOf" srcId="{92727D7B-26A9-422A-98EE-1BCB90172592}" destId="{30BC7D6B-88CB-42E8-9D03-88B4AC94070F}" srcOrd="8" destOrd="0" presId="urn:microsoft.com/office/officeart/2005/8/layout/chevron1"/>
    <dgm:cxn modelId="{0AE73EE0-DB27-4069-81B3-66379BFE07AE}" type="presParOf" srcId="{92727D7B-26A9-422A-98EE-1BCB90172592}" destId="{4DDF581E-79FB-4C31-88A9-E491E7BCDE04}" srcOrd="9" destOrd="0" presId="urn:microsoft.com/office/officeart/2005/8/layout/chevron1"/>
    <dgm:cxn modelId="{186FAF09-466B-4A08-A73C-2EBA1946ED95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Motivation, information et notification</a:t>
          </a:r>
          <a:endParaRPr lang="fr-BE" dirty="0">
            <a:solidFill>
              <a:schemeClr val="bg1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FB8C8C08-048A-4093-ADE3-A4CAF8F25955}" type="presOf" srcId="{0347A9F2-17BF-4D46-9644-C91844C7C093}" destId="{92727D7B-26A9-422A-98EE-1BCB90172592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1465E51D-26C8-4553-B1A2-29DB61890016}" type="presOf" srcId="{F96D5E1D-13D0-43EF-ACF6-B1E7434DBDE8}" destId="{30BC7D6B-88CB-42E8-9D03-88B4AC94070F}" srcOrd="0" destOrd="0" presId="urn:microsoft.com/office/officeart/2005/8/layout/chevron1"/>
    <dgm:cxn modelId="{ED90CF53-2311-4F56-AD2D-5FDFFD552AFC}" type="presOf" srcId="{7CD75FE9-1F1C-4F87-B95D-0592BFC44A26}" destId="{8D804FB2-6B3C-4129-A9FC-614B1BFCCEF4}" srcOrd="0" destOrd="0" presId="urn:microsoft.com/office/officeart/2005/8/layout/chevron1"/>
    <dgm:cxn modelId="{61D8A4C6-6989-4121-AA27-0229B50A1D66}" type="presOf" srcId="{8C73FABB-ED5C-4B3A-BDA8-A64956802ABB}" destId="{7ACDBFFF-A5D3-4265-868A-D3C53D5CD220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94E90783-F2ED-4D3D-96AB-F2F75E0BC6DA}" type="presOf" srcId="{993D6CF7-5A7D-4764-B8BA-A16D2DAAF893}" destId="{934DCD4E-3EEA-4D3E-AEDE-9C0D3D71689B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8823A42D-AA90-424A-A36E-E7EFA0C20F29}" type="presOf" srcId="{3B425B35-30F5-4695-A495-8AC44F89E387}" destId="{DD743796-90FE-4F08-B966-14BAB1C099DB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ACBA34D8-7B10-4791-B765-F76C628B7785}" type="presOf" srcId="{52098ADB-467A-4394-B8CE-3846EFD5D254}" destId="{7D9869DC-DF57-4D94-B314-56F5C6FFD62D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779BC226-A1C1-443A-A217-E225DE6CE350}" type="presParOf" srcId="{92727D7B-26A9-422A-98EE-1BCB90172592}" destId="{7D9869DC-DF57-4D94-B314-56F5C6FFD62D}" srcOrd="0" destOrd="0" presId="urn:microsoft.com/office/officeart/2005/8/layout/chevron1"/>
    <dgm:cxn modelId="{0120CCB6-F79B-4A27-ADC0-4662CE07C1D4}" type="presParOf" srcId="{92727D7B-26A9-422A-98EE-1BCB90172592}" destId="{71C1F2B3-255C-4F57-9F5C-491ACD1E4D46}" srcOrd="1" destOrd="0" presId="urn:microsoft.com/office/officeart/2005/8/layout/chevron1"/>
    <dgm:cxn modelId="{CF650E31-F146-41E9-8DF5-38C6E0D004D4}" type="presParOf" srcId="{92727D7B-26A9-422A-98EE-1BCB90172592}" destId="{934DCD4E-3EEA-4D3E-AEDE-9C0D3D71689B}" srcOrd="2" destOrd="0" presId="urn:microsoft.com/office/officeart/2005/8/layout/chevron1"/>
    <dgm:cxn modelId="{F5F57DAA-D530-46A4-9537-FD2B1961EA92}" type="presParOf" srcId="{92727D7B-26A9-422A-98EE-1BCB90172592}" destId="{B992AC38-00C6-48D8-BFE9-0F4290DFC1FD}" srcOrd="3" destOrd="0" presId="urn:microsoft.com/office/officeart/2005/8/layout/chevron1"/>
    <dgm:cxn modelId="{141D7B70-25CA-4849-8308-03534C7442CB}" type="presParOf" srcId="{92727D7B-26A9-422A-98EE-1BCB90172592}" destId="{8D804FB2-6B3C-4129-A9FC-614B1BFCCEF4}" srcOrd="4" destOrd="0" presId="urn:microsoft.com/office/officeart/2005/8/layout/chevron1"/>
    <dgm:cxn modelId="{D321BD56-FD4A-4DCC-81B7-91EF4F745978}" type="presParOf" srcId="{92727D7B-26A9-422A-98EE-1BCB90172592}" destId="{5A6216D9-0DAA-442E-9143-56E8361A5004}" srcOrd="5" destOrd="0" presId="urn:microsoft.com/office/officeart/2005/8/layout/chevron1"/>
    <dgm:cxn modelId="{0DDC7653-B86F-4081-8165-13DE9B5E4603}" type="presParOf" srcId="{92727D7B-26A9-422A-98EE-1BCB90172592}" destId="{7ACDBFFF-A5D3-4265-868A-D3C53D5CD220}" srcOrd="6" destOrd="0" presId="urn:microsoft.com/office/officeart/2005/8/layout/chevron1"/>
    <dgm:cxn modelId="{23DDC1CA-2BC5-416B-9A75-F81175327EA9}" type="presParOf" srcId="{92727D7B-26A9-422A-98EE-1BCB90172592}" destId="{72D656E7-A79F-4B65-9DFA-2E8DC41A1E9A}" srcOrd="7" destOrd="0" presId="urn:microsoft.com/office/officeart/2005/8/layout/chevron1"/>
    <dgm:cxn modelId="{8C7EB515-4FB1-42F9-8D4C-C6CCD8FFE7B3}" type="presParOf" srcId="{92727D7B-26A9-422A-98EE-1BCB90172592}" destId="{30BC7D6B-88CB-42E8-9D03-88B4AC94070F}" srcOrd="8" destOrd="0" presId="urn:microsoft.com/office/officeart/2005/8/layout/chevron1"/>
    <dgm:cxn modelId="{91843589-84F4-439E-8B6E-0781B938A0D4}" type="presParOf" srcId="{92727D7B-26A9-422A-98EE-1BCB90172592}" destId="{4DDF581E-79FB-4C31-88A9-E491E7BCDE04}" srcOrd="9" destOrd="0" presId="urn:microsoft.com/office/officeart/2005/8/layout/chevron1"/>
    <dgm:cxn modelId="{EF1A982A-68A6-469C-B0E8-595A4B09A0EA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Motivation, information et notification</a:t>
          </a:r>
          <a:endParaRPr lang="fr-BE" dirty="0">
            <a:solidFill>
              <a:schemeClr val="bg1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D7CC9D7D-3A8F-452C-A729-E72565354CA8}" type="presOf" srcId="{993D6CF7-5A7D-4764-B8BA-A16D2DAAF893}" destId="{934DCD4E-3EEA-4D3E-AEDE-9C0D3D71689B}" srcOrd="0" destOrd="0" presId="urn:microsoft.com/office/officeart/2005/8/layout/chevron1"/>
    <dgm:cxn modelId="{1DCC6CD4-A732-4A77-A4F0-A9BFEB4209CA}" type="presOf" srcId="{7CD75FE9-1F1C-4F87-B95D-0592BFC44A26}" destId="{8D804FB2-6B3C-4129-A9FC-614B1BFCCEF4}" srcOrd="0" destOrd="0" presId="urn:microsoft.com/office/officeart/2005/8/layout/chevron1"/>
    <dgm:cxn modelId="{A69AC7E9-72C7-42D8-8FCD-EE8BAFC5F823}" type="presOf" srcId="{8C73FABB-ED5C-4B3A-BDA8-A64956802ABB}" destId="{7ACDBFFF-A5D3-4265-868A-D3C53D5CD220}" srcOrd="0" destOrd="0" presId="urn:microsoft.com/office/officeart/2005/8/layout/chevron1"/>
    <dgm:cxn modelId="{6D7CCBD6-CBE6-4050-B180-B9652A8C1FE3}" type="presOf" srcId="{52098ADB-467A-4394-B8CE-3846EFD5D254}" destId="{7D9869DC-DF57-4D94-B314-56F5C6FFD62D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A13785E0-CEAA-437F-B43F-D4D6BD643F39}" type="presOf" srcId="{3B425B35-30F5-4695-A495-8AC44F89E387}" destId="{DD743796-90FE-4F08-B966-14BAB1C099DB}" srcOrd="0" destOrd="0" presId="urn:microsoft.com/office/officeart/2005/8/layout/chevron1"/>
    <dgm:cxn modelId="{714EE149-8DE6-44CD-BF63-0379C9E56008}" type="presOf" srcId="{0347A9F2-17BF-4D46-9644-C91844C7C093}" destId="{92727D7B-26A9-422A-98EE-1BCB90172592}" srcOrd="0" destOrd="0" presId="urn:microsoft.com/office/officeart/2005/8/layout/chevron1"/>
    <dgm:cxn modelId="{89278F8B-EC60-475E-8940-4A9552B988E8}" type="presOf" srcId="{F96D5E1D-13D0-43EF-ACF6-B1E7434DBDE8}" destId="{30BC7D6B-88CB-42E8-9D03-88B4AC94070F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5E012F2F-4342-43B5-A1F7-83AB0D5A0421}" type="presParOf" srcId="{92727D7B-26A9-422A-98EE-1BCB90172592}" destId="{7D9869DC-DF57-4D94-B314-56F5C6FFD62D}" srcOrd="0" destOrd="0" presId="urn:microsoft.com/office/officeart/2005/8/layout/chevron1"/>
    <dgm:cxn modelId="{5B1C5B9B-CB02-4845-A2B1-734A71F9563F}" type="presParOf" srcId="{92727D7B-26A9-422A-98EE-1BCB90172592}" destId="{71C1F2B3-255C-4F57-9F5C-491ACD1E4D46}" srcOrd="1" destOrd="0" presId="urn:microsoft.com/office/officeart/2005/8/layout/chevron1"/>
    <dgm:cxn modelId="{53C9F19A-309F-43F8-8F86-474A7CFB979A}" type="presParOf" srcId="{92727D7B-26A9-422A-98EE-1BCB90172592}" destId="{934DCD4E-3EEA-4D3E-AEDE-9C0D3D71689B}" srcOrd="2" destOrd="0" presId="urn:microsoft.com/office/officeart/2005/8/layout/chevron1"/>
    <dgm:cxn modelId="{B8A2369C-988E-4885-AA95-D71EEB318D3A}" type="presParOf" srcId="{92727D7B-26A9-422A-98EE-1BCB90172592}" destId="{B992AC38-00C6-48D8-BFE9-0F4290DFC1FD}" srcOrd="3" destOrd="0" presId="urn:microsoft.com/office/officeart/2005/8/layout/chevron1"/>
    <dgm:cxn modelId="{D1A80DA4-7F66-4589-BAB2-0FFA44AF3716}" type="presParOf" srcId="{92727D7B-26A9-422A-98EE-1BCB90172592}" destId="{8D804FB2-6B3C-4129-A9FC-614B1BFCCEF4}" srcOrd="4" destOrd="0" presId="urn:microsoft.com/office/officeart/2005/8/layout/chevron1"/>
    <dgm:cxn modelId="{6550581D-0AD2-4928-ABF0-7A4FDE758517}" type="presParOf" srcId="{92727D7B-26A9-422A-98EE-1BCB90172592}" destId="{5A6216D9-0DAA-442E-9143-56E8361A5004}" srcOrd="5" destOrd="0" presId="urn:microsoft.com/office/officeart/2005/8/layout/chevron1"/>
    <dgm:cxn modelId="{0BEEEDAD-790A-4830-872D-AB696B2DBCD2}" type="presParOf" srcId="{92727D7B-26A9-422A-98EE-1BCB90172592}" destId="{7ACDBFFF-A5D3-4265-868A-D3C53D5CD220}" srcOrd="6" destOrd="0" presId="urn:microsoft.com/office/officeart/2005/8/layout/chevron1"/>
    <dgm:cxn modelId="{E648ECAE-170C-437B-8F79-9528A861571F}" type="presParOf" srcId="{92727D7B-26A9-422A-98EE-1BCB90172592}" destId="{72D656E7-A79F-4B65-9DFA-2E8DC41A1E9A}" srcOrd="7" destOrd="0" presId="urn:microsoft.com/office/officeart/2005/8/layout/chevron1"/>
    <dgm:cxn modelId="{529DFC48-9321-4602-B3CA-E49E9CC552D2}" type="presParOf" srcId="{92727D7B-26A9-422A-98EE-1BCB90172592}" destId="{30BC7D6B-88CB-42E8-9D03-88B4AC94070F}" srcOrd="8" destOrd="0" presId="urn:microsoft.com/office/officeart/2005/8/layout/chevron1"/>
    <dgm:cxn modelId="{0DB3F748-7D12-4137-A154-1521AFFE624F}" type="presParOf" srcId="{92727D7B-26A9-422A-98EE-1BCB90172592}" destId="{4DDF581E-79FB-4C31-88A9-E491E7BCDE04}" srcOrd="9" destOrd="0" presId="urn:microsoft.com/office/officeart/2005/8/layout/chevron1"/>
    <dgm:cxn modelId="{4CB8A8AC-3356-44ED-B91F-55B4521FBD41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Motivation, information et notification</a:t>
          </a:r>
          <a:endParaRPr lang="fr-BE" dirty="0">
            <a:solidFill>
              <a:schemeClr val="bg1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80BAE502-C5C8-4E8E-9B54-1AD0BDC70FCD}" type="presOf" srcId="{52098ADB-467A-4394-B8CE-3846EFD5D254}" destId="{7D9869DC-DF57-4D94-B314-56F5C6FFD62D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D717BEB5-375F-4C76-A0CF-6F47BE86FF26}" type="presOf" srcId="{3B425B35-30F5-4695-A495-8AC44F89E387}" destId="{DD743796-90FE-4F08-B966-14BAB1C099DB}" srcOrd="0" destOrd="0" presId="urn:microsoft.com/office/officeart/2005/8/layout/chevron1"/>
    <dgm:cxn modelId="{53CB980C-07C9-4EF5-8C86-0F3884CA4566}" type="presOf" srcId="{8C73FABB-ED5C-4B3A-BDA8-A64956802ABB}" destId="{7ACDBFFF-A5D3-4265-868A-D3C53D5CD220}" srcOrd="0" destOrd="0" presId="urn:microsoft.com/office/officeart/2005/8/layout/chevron1"/>
    <dgm:cxn modelId="{49AC6D77-2F01-4342-AF7A-BC20517C8677}" type="presOf" srcId="{993D6CF7-5A7D-4764-B8BA-A16D2DAAF893}" destId="{934DCD4E-3EEA-4D3E-AEDE-9C0D3D71689B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ECE19123-C63C-4704-8793-3AC813136D8C}" type="presOf" srcId="{7CD75FE9-1F1C-4F87-B95D-0592BFC44A26}" destId="{8D804FB2-6B3C-4129-A9FC-614B1BFCCEF4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0FC338C2-C980-4DC7-83BD-9E5FDC52ECA1}" type="presOf" srcId="{F96D5E1D-13D0-43EF-ACF6-B1E7434DBDE8}" destId="{30BC7D6B-88CB-42E8-9D03-88B4AC94070F}" srcOrd="0" destOrd="0" presId="urn:microsoft.com/office/officeart/2005/8/layout/chevron1"/>
    <dgm:cxn modelId="{912775E7-EEBA-4E5B-99F8-A11775D94210}" type="presOf" srcId="{0347A9F2-17BF-4D46-9644-C91844C7C093}" destId="{92727D7B-26A9-422A-98EE-1BCB90172592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30F8CD68-391F-48FC-8755-F18D817E2C5D}" type="presParOf" srcId="{92727D7B-26A9-422A-98EE-1BCB90172592}" destId="{7D9869DC-DF57-4D94-B314-56F5C6FFD62D}" srcOrd="0" destOrd="0" presId="urn:microsoft.com/office/officeart/2005/8/layout/chevron1"/>
    <dgm:cxn modelId="{1311E88D-6681-4C10-9C2D-E12751DCA0B7}" type="presParOf" srcId="{92727D7B-26A9-422A-98EE-1BCB90172592}" destId="{71C1F2B3-255C-4F57-9F5C-491ACD1E4D46}" srcOrd="1" destOrd="0" presId="urn:microsoft.com/office/officeart/2005/8/layout/chevron1"/>
    <dgm:cxn modelId="{0C937001-19AA-49B6-A0D9-B07ED8BB19ED}" type="presParOf" srcId="{92727D7B-26A9-422A-98EE-1BCB90172592}" destId="{934DCD4E-3EEA-4D3E-AEDE-9C0D3D71689B}" srcOrd="2" destOrd="0" presId="urn:microsoft.com/office/officeart/2005/8/layout/chevron1"/>
    <dgm:cxn modelId="{6D738B8E-4D74-47AA-AB74-1219328D253F}" type="presParOf" srcId="{92727D7B-26A9-422A-98EE-1BCB90172592}" destId="{B992AC38-00C6-48D8-BFE9-0F4290DFC1FD}" srcOrd="3" destOrd="0" presId="urn:microsoft.com/office/officeart/2005/8/layout/chevron1"/>
    <dgm:cxn modelId="{F0946688-A0FE-486D-A276-89B9425BA2FF}" type="presParOf" srcId="{92727D7B-26A9-422A-98EE-1BCB90172592}" destId="{8D804FB2-6B3C-4129-A9FC-614B1BFCCEF4}" srcOrd="4" destOrd="0" presId="urn:microsoft.com/office/officeart/2005/8/layout/chevron1"/>
    <dgm:cxn modelId="{FB8F1489-CC4D-40E8-8D29-9E2EFAA2B01A}" type="presParOf" srcId="{92727D7B-26A9-422A-98EE-1BCB90172592}" destId="{5A6216D9-0DAA-442E-9143-56E8361A5004}" srcOrd="5" destOrd="0" presId="urn:microsoft.com/office/officeart/2005/8/layout/chevron1"/>
    <dgm:cxn modelId="{A2CDFFCB-2E4B-4AF9-8028-C77AA287C2E1}" type="presParOf" srcId="{92727D7B-26A9-422A-98EE-1BCB90172592}" destId="{7ACDBFFF-A5D3-4265-868A-D3C53D5CD220}" srcOrd="6" destOrd="0" presId="urn:microsoft.com/office/officeart/2005/8/layout/chevron1"/>
    <dgm:cxn modelId="{F1C793C8-D03E-40CD-9ABC-DE74B68813C1}" type="presParOf" srcId="{92727D7B-26A9-422A-98EE-1BCB90172592}" destId="{72D656E7-A79F-4B65-9DFA-2E8DC41A1E9A}" srcOrd="7" destOrd="0" presId="urn:microsoft.com/office/officeart/2005/8/layout/chevron1"/>
    <dgm:cxn modelId="{AB4DDAD6-CE3B-4A86-B0FC-A5AC6C834078}" type="presParOf" srcId="{92727D7B-26A9-422A-98EE-1BCB90172592}" destId="{30BC7D6B-88CB-42E8-9D03-88B4AC94070F}" srcOrd="8" destOrd="0" presId="urn:microsoft.com/office/officeart/2005/8/layout/chevron1"/>
    <dgm:cxn modelId="{ECA1E132-B733-44AB-B515-1F55D416C1E1}" type="presParOf" srcId="{92727D7B-26A9-422A-98EE-1BCB90172592}" destId="{4DDF581E-79FB-4C31-88A9-E491E7BCDE04}" srcOrd="9" destOrd="0" presId="urn:microsoft.com/office/officeart/2005/8/layout/chevron1"/>
    <dgm:cxn modelId="{A14D6E98-F12E-4AD3-A4B0-517171CF36EA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Motivation, information et notification</a:t>
          </a:r>
          <a:endParaRPr lang="fr-BE" dirty="0">
            <a:solidFill>
              <a:schemeClr val="bg1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CE116046-22DF-4853-8A84-0BDE638CF860}" type="presOf" srcId="{3B425B35-30F5-4695-A495-8AC44F89E387}" destId="{DD743796-90FE-4F08-B966-14BAB1C099DB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306C9575-3CCD-4C63-A709-07A124EEC9B3}" type="presOf" srcId="{8C73FABB-ED5C-4B3A-BDA8-A64956802ABB}" destId="{7ACDBFFF-A5D3-4265-868A-D3C53D5CD220}" srcOrd="0" destOrd="0" presId="urn:microsoft.com/office/officeart/2005/8/layout/chevron1"/>
    <dgm:cxn modelId="{260262FE-4BAB-4EAB-9F4A-D68F95A557D5}" type="presOf" srcId="{7CD75FE9-1F1C-4F87-B95D-0592BFC44A26}" destId="{8D804FB2-6B3C-4129-A9FC-614B1BFCCEF4}" srcOrd="0" destOrd="0" presId="urn:microsoft.com/office/officeart/2005/8/layout/chevron1"/>
    <dgm:cxn modelId="{B71C3523-8577-4552-93AB-ADC79393AD54}" type="presOf" srcId="{F96D5E1D-13D0-43EF-ACF6-B1E7434DBDE8}" destId="{30BC7D6B-88CB-42E8-9D03-88B4AC94070F}" srcOrd="0" destOrd="0" presId="urn:microsoft.com/office/officeart/2005/8/layout/chevron1"/>
    <dgm:cxn modelId="{33E5F24C-327B-40E6-B479-AA6EBDC5A56C}" type="presOf" srcId="{0347A9F2-17BF-4D46-9644-C91844C7C093}" destId="{92727D7B-26A9-422A-98EE-1BCB90172592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EF29C1E1-C52F-4407-9024-7607F1B49510}" type="presOf" srcId="{993D6CF7-5A7D-4764-B8BA-A16D2DAAF893}" destId="{934DCD4E-3EEA-4D3E-AEDE-9C0D3D71689B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A7B5082C-DF25-4010-85EA-F0F9E8E5647B}" type="presOf" srcId="{52098ADB-467A-4394-B8CE-3846EFD5D254}" destId="{7D9869DC-DF57-4D94-B314-56F5C6FFD62D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3DAAD7D2-A738-471A-92C3-C1FC4AC35FCF}" type="presParOf" srcId="{92727D7B-26A9-422A-98EE-1BCB90172592}" destId="{7D9869DC-DF57-4D94-B314-56F5C6FFD62D}" srcOrd="0" destOrd="0" presId="urn:microsoft.com/office/officeart/2005/8/layout/chevron1"/>
    <dgm:cxn modelId="{474DEA69-697F-47B9-88C1-A20E6D07565D}" type="presParOf" srcId="{92727D7B-26A9-422A-98EE-1BCB90172592}" destId="{71C1F2B3-255C-4F57-9F5C-491ACD1E4D46}" srcOrd="1" destOrd="0" presId="urn:microsoft.com/office/officeart/2005/8/layout/chevron1"/>
    <dgm:cxn modelId="{B93990A4-D989-426B-9191-BBA57556B917}" type="presParOf" srcId="{92727D7B-26A9-422A-98EE-1BCB90172592}" destId="{934DCD4E-3EEA-4D3E-AEDE-9C0D3D71689B}" srcOrd="2" destOrd="0" presId="urn:microsoft.com/office/officeart/2005/8/layout/chevron1"/>
    <dgm:cxn modelId="{0E5C99F1-0573-426E-95E4-3549360BFADE}" type="presParOf" srcId="{92727D7B-26A9-422A-98EE-1BCB90172592}" destId="{B992AC38-00C6-48D8-BFE9-0F4290DFC1FD}" srcOrd="3" destOrd="0" presId="urn:microsoft.com/office/officeart/2005/8/layout/chevron1"/>
    <dgm:cxn modelId="{338C124A-550B-4154-B7CA-F9D45252C79D}" type="presParOf" srcId="{92727D7B-26A9-422A-98EE-1BCB90172592}" destId="{8D804FB2-6B3C-4129-A9FC-614B1BFCCEF4}" srcOrd="4" destOrd="0" presId="urn:microsoft.com/office/officeart/2005/8/layout/chevron1"/>
    <dgm:cxn modelId="{916BBC2E-9B98-4A1B-B2C6-41E96DC90EFE}" type="presParOf" srcId="{92727D7B-26A9-422A-98EE-1BCB90172592}" destId="{5A6216D9-0DAA-442E-9143-56E8361A5004}" srcOrd="5" destOrd="0" presId="urn:microsoft.com/office/officeart/2005/8/layout/chevron1"/>
    <dgm:cxn modelId="{9124D386-CF36-4361-9E00-60A39ADD86B0}" type="presParOf" srcId="{92727D7B-26A9-422A-98EE-1BCB90172592}" destId="{7ACDBFFF-A5D3-4265-868A-D3C53D5CD220}" srcOrd="6" destOrd="0" presId="urn:microsoft.com/office/officeart/2005/8/layout/chevron1"/>
    <dgm:cxn modelId="{6FCEB965-0E11-4439-82CB-F6F349EEF6FB}" type="presParOf" srcId="{92727D7B-26A9-422A-98EE-1BCB90172592}" destId="{72D656E7-A79F-4B65-9DFA-2E8DC41A1E9A}" srcOrd="7" destOrd="0" presId="urn:microsoft.com/office/officeart/2005/8/layout/chevron1"/>
    <dgm:cxn modelId="{0D31F060-7D5C-49FA-8DB1-A8C246F16E93}" type="presParOf" srcId="{92727D7B-26A9-422A-98EE-1BCB90172592}" destId="{30BC7D6B-88CB-42E8-9D03-88B4AC94070F}" srcOrd="8" destOrd="0" presId="urn:microsoft.com/office/officeart/2005/8/layout/chevron1"/>
    <dgm:cxn modelId="{FD976443-AB58-4910-A3AF-D7583DB6948C}" type="presParOf" srcId="{92727D7B-26A9-422A-98EE-1BCB90172592}" destId="{4DDF581E-79FB-4C31-88A9-E491E7BCDE04}" srcOrd="9" destOrd="0" presId="urn:microsoft.com/office/officeart/2005/8/layout/chevron1"/>
    <dgm:cxn modelId="{FF569F56-6286-4383-BC12-271952C39AD6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DE5A485D-9D03-4D44-B62B-586EFA9EC455}" type="presOf" srcId="{52098ADB-467A-4394-B8CE-3846EFD5D254}" destId="{7D9869DC-DF57-4D94-B314-56F5C6FFD62D}" srcOrd="0" destOrd="0" presId="urn:microsoft.com/office/officeart/2005/8/layout/chevron1"/>
    <dgm:cxn modelId="{66C3CC10-A452-4C1E-A1B8-DBAAB2D63DBE}" type="presOf" srcId="{F96D5E1D-13D0-43EF-ACF6-B1E7434DBDE8}" destId="{30BC7D6B-88CB-42E8-9D03-88B4AC94070F}" srcOrd="0" destOrd="0" presId="urn:microsoft.com/office/officeart/2005/8/layout/chevron1"/>
    <dgm:cxn modelId="{D1E7F5C8-05CA-43E8-8273-8A72D0B2B39D}" type="presOf" srcId="{3B425B35-30F5-4695-A495-8AC44F89E387}" destId="{DD743796-90FE-4F08-B966-14BAB1C099DB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598A12F7-F52E-4413-85EC-0093489D1CB9}" type="presOf" srcId="{993D6CF7-5A7D-4764-B8BA-A16D2DAAF893}" destId="{934DCD4E-3EEA-4D3E-AEDE-9C0D3D71689B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4181BC22-82DE-4E93-98DA-FDC673B0C05A}" type="presOf" srcId="{7CD75FE9-1F1C-4F87-B95D-0592BFC44A26}" destId="{8D804FB2-6B3C-4129-A9FC-614B1BFCCEF4}" srcOrd="0" destOrd="0" presId="urn:microsoft.com/office/officeart/2005/8/layout/chevron1"/>
    <dgm:cxn modelId="{E24D4EEB-FCE1-47D3-BE2B-A7E1E0BB1389}" type="presOf" srcId="{0347A9F2-17BF-4D46-9644-C91844C7C093}" destId="{92727D7B-26A9-422A-98EE-1BCB90172592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724E0CD0-6721-43C4-A8FB-6ABC7ADF054B}" type="presOf" srcId="{8C73FABB-ED5C-4B3A-BDA8-A64956802ABB}" destId="{7ACDBFFF-A5D3-4265-868A-D3C53D5CD220}" srcOrd="0" destOrd="0" presId="urn:microsoft.com/office/officeart/2005/8/layout/chevron1"/>
    <dgm:cxn modelId="{5894FBDC-AD10-469E-9AE0-06178227D13B}" type="presParOf" srcId="{92727D7B-26A9-422A-98EE-1BCB90172592}" destId="{7D9869DC-DF57-4D94-B314-56F5C6FFD62D}" srcOrd="0" destOrd="0" presId="urn:microsoft.com/office/officeart/2005/8/layout/chevron1"/>
    <dgm:cxn modelId="{E3BD96E1-26C4-46B0-B1E9-5186D25A46B1}" type="presParOf" srcId="{92727D7B-26A9-422A-98EE-1BCB90172592}" destId="{71C1F2B3-255C-4F57-9F5C-491ACD1E4D46}" srcOrd="1" destOrd="0" presId="urn:microsoft.com/office/officeart/2005/8/layout/chevron1"/>
    <dgm:cxn modelId="{4B2C6017-EAE3-4BFC-B823-A516B87E2923}" type="presParOf" srcId="{92727D7B-26A9-422A-98EE-1BCB90172592}" destId="{934DCD4E-3EEA-4D3E-AEDE-9C0D3D71689B}" srcOrd="2" destOrd="0" presId="urn:microsoft.com/office/officeart/2005/8/layout/chevron1"/>
    <dgm:cxn modelId="{1024E36B-4976-49DE-AED0-30C65561677B}" type="presParOf" srcId="{92727D7B-26A9-422A-98EE-1BCB90172592}" destId="{B992AC38-00C6-48D8-BFE9-0F4290DFC1FD}" srcOrd="3" destOrd="0" presId="urn:microsoft.com/office/officeart/2005/8/layout/chevron1"/>
    <dgm:cxn modelId="{781C8911-794F-4A65-82DD-26514D1FE764}" type="presParOf" srcId="{92727D7B-26A9-422A-98EE-1BCB90172592}" destId="{8D804FB2-6B3C-4129-A9FC-614B1BFCCEF4}" srcOrd="4" destOrd="0" presId="urn:microsoft.com/office/officeart/2005/8/layout/chevron1"/>
    <dgm:cxn modelId="{89806BBA-D942-468D-9213-E0BBF1407B06}" type="presParOf" srcId="{92727D7B-26A9-422A-98EE-1BCB90172592}" destId="{5A6216D9-0DAA-442E-9143-56E8361A5004}" srcOrd="5" destOrd="0" presId="urn:microsoft.com/office/officeart/2005/8/layout/chevron1"/>
    <dgm:cxn modelId="{15B375C3-0950-489D-8368-85E1CEE94660}" type="presParOf" srcId="{92727D7B-26A9-422A-98EE-1BCB90172592}" destId="{7ACDBFFF-A5D3-4265-868A-D3C53D5CD220}" srcOrd="6" destOrd="0" presId="urn:microsoft.com/office/officeart/2005/8/layout/chevron1"/>
    <dgm:cxn modelId="{2B50965C-48B1-4415-BD64-617A4264A42D}" type="presParOf" srcId="{92727D7B-26A9-422A-98EE-1BCB90172592}" destId="{72D656E7-A79F-4B65-9DFA-2E8DC41A1E9A}" srcOrd="7" destOrd="0" presId="urn:microsoft.com/office/officeart/2005/8/layout/chevron1"/>
    <dgm:cxn modelId="{F47D154A-2A57-4A07-93CB-AC3367D67529}" type="presParOf" srcId="{92727D7B-26A9-422A-98EE-1BCB90172592}" destId="{30BC7D6B-88CB-42E8-9D03-88B4AC94070F}" srcOrd="8" destOrd="0" presId="urn:microsoft.com/office/officeart/2005/8/layout/chevron1"/>
    <dgm:cxn modelId="{93E68C57-DBF4-4AC1-B290-8FF04D9E2155}" type="presParOf" srcId="{92727D7B-26A9-422A-98EE-1BCB90172592}" destId="{4DDF581E-79FB-4C31-88A9-E491E7BCDE04}" srcOrd="9" destOrd="0" presId="urn:microsoft.com/office/officeart/2005/8/layout/chevron1"/>
    <dgm:cxn modelId="{130FE3CA-D6B8-435D-8B3A-174C59FF73A1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Motivation, information et notification</a:t>
          </a:r>
          <a:endParaRPr lang="fr-BE" dirty="0">
            <a:solidFill>
              <a:schemeClr val="bg1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D48E3DDE-4436-499F-83F4-8457E28C65AD}" type="presOf" srcId="{F96D5E1D-13D0-43EF-ACF6-B1E7434DBDE8}" destId="{30BC7D6B-88CB-42E8-9D03-88B4AC94070F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8F3D6BF3-4C30-4A0D-B2CC-0260F0C111B8}" type="presOf" srcId="{0347A9F2-17BF-4D46-9644-C91844C7C093}" destId="{92727D7B-26A9-422A-98EE-1BCB90172592}" srcOrd="0" destOrd="0" presId="urn:microsoft.com/office/officeart/2005/8/layout/chevron1"/>
    <dgm:cxn modelId="{2C4AD24D-261E-4E6C-BE8C-B875EF75FE43}" type="presOf" srcId="{52098ADB-467A-4394-B8CE-3846EFD5D254}" destId="{7D9869DC-DF57-4D94-B314-56F5C6FFD62D}" srcOrd="0" destOrd="0" presId="urn:microsoft.com/office/officeart/2005/8/layout/chevron1"/>
    <dgm:cxn modelId="{AA3C128A-83E3-433C-8C38-81D0E7E001D4}" type="presOf" srcId="{3B425B35-30F5-4695-A495-8AC44F89E387}" destId="{DD743796-90FE-4F08-B966-14BAB1C099DB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2498ABF-313B-4284-8D7D-34320D1381F9}" type="presOf" srcId="{7CD75FE9-1F1C-4F87-B95D-0592BFC44A26}" destId="{8D804FB2-6B3C-4129-A9FC-614B1BFCCEF4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5B098B4A-9CD6-41E4-BDF0-4A04F5C1CB72}" type="presOf" srcId="{993D6CF7-5A7D-4764-B8BA-A16D2DAAF893}" destId="{934DCD4E-3EEA-4D3E-AEDE-9C0D3D71689B}" srcOrd="0" destOrd="0" presId="urn:microsoft.com/office/officeart/2005/8/layout/chevron1"/>
    <dgm:cxn modelId="{937041FA-E1FE-4E7B-9A91-0C2F77BAF50E}" type="presOf" srcId="{8C73FABB-ED5C-4B3A-BDA8-A64956802ABB}" destId="{7ACDBFFF-A5D3-4265-868A-D3C53D5CD220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989BB6F7-700B-4453-8F1C-04F8F27A3874}" type="presParOf" srcId="{92727D7B-26A9-422A-98EE-1BCB90172592}" destId="{7D9869DC-DF57-4D94-B314-56F5C6FFD62D}" srcOrd="0" destOrd="0" presId="urn:microsoft.com/office/officeart/2005/8/layout/chevron1"/>
    <dgm:cxn modelId="{DA707805-508D-4B87-A708-1E61187B9767}" type="presParOf" srcId="{92727D7B-26A9-422A-98EE-1BCB90172592}" destId="{71C1F2B3-255C-4F57-9F5C-491ACD1E4D46}" srcOrd="1" destOrd="0" presId="urn:microsoft.com/office/officeart/2005/8/layout/chevron1"/>
    <dgm:cxn modelId="{F2FE8312-27A2-41B6-8FB5-A4B5C16BA95F}" type="presParOf" srcId="{92727D7B-26A9-422A-98EE-1BCB90172592}" destId="{934DCD4E-3EEA-4D3E-AEDE-9C0D3D71689B}" srcOrd="2" destOrd="0" presId="urn:microsoft.com/office/officeart/2005/8/layout/chevron1"/>
    <dgm:cxn modelId="{DDEB8E26-F88F-4A3A-AC98-CF5C10F49F42}" type="presParOf" srcId="{92727D7B-26A9-422A-98EE-1BCB90172592}" destId="{B992AC38-00C6-48D8-BFE9-0F4290DFC1FD}" srcOrd="3" destOrd="0" presId="urn:microsoft.com/office/officeart/2005/8/layout/chevron1"/>
    <dgm:cxn modelId="{5AAF1D77-E4B1-4B86-8574-8B8F23711B5C}" type="presParOf" srcId="{92727D7B-26A9-422A-98EE-1BCB90172592}" destId="{8D804FB2-6B3C-4129-A9FC-614B1BFCCEF4}" srcOrd="4" destOrd="0" presId="urn:microsoft.com/office/officeart/2005/8/layout/chevron1"/>
    <dgm:cxn modelId="{C6F50B73-98E4-4365-B193-DD60B65A425B}" type="presParOf" srcId="{92727D7B-26A9-422A-98EE-1BCB90172592}" destId="{5A6216D9-0DAA-442E-9143-56E8361A5004}" srcOrd="5" destOrd="0" presId="urn:microsoft.com/office/officeart/2005/8/layout/chevron1"/>
    <dgm:cxn modelId="{B19AE527-3896-4270-9767-CCE95C8BF39B}" type="presParOf" srcId="{92727D7B-26A9-422A-98EE-1BCB90172592}" destId="{7ACDBFFF-A5D3-4265-868A-D3C53D5CD220}" srcOrd="6" destOrd="0" presId="urn:microsoft.com/office/officeart/2005/8/layout/chevron1"/>
    <dgm:cxn modelId="{2143D26D-52F6-4E57-A4A5-B7465B8B7F0A}" type="presParOf" srcId="{92727D7B-26A9-422A-98EE-1BCB90172592}" destId="{72D656E7-A79F-4B65-9DFA-2E8DC41A1E9A}" srcOrd="7" destOrd="0" presId="urn:microsoft.com/office/officeart/2005/8/layout/chevron1"/>
    <dgm:cxn modelId="{B37439A8-9EEB-46DD-B23D-299F840B6724}" type="presParOf" srcId="{92727D7B-26A9-422A-98EE-1BCB90172592}" destId="{30BC7D6B-88CB-42E8-9D03-88B4AC94070F}" srcOrd="8" destOrd="0" presId="urn:microsoft.com/office/officeart/2005/8/layout/chevron1"/>
    <dgm:cxn modelId="{B5F4E431-9FAD-42D2-A8D4-4D43DCA17502}" type="presParOf" srcId="{92727D7B-26A9-422A-98EE-1BCB90172592}" destId="{4DDF581E-79FB-4C31-88A9-E491E7BCDE04}" srcOrd="9" destOrd="0" presId="urn:microsoft.com/office/officeart/2005/8/layout/chevron1"/>
    <dgm:cxn modelId="{A846BFEB-F139-4140-A36E-AD1C3C010EA8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Motivation, information et notification</a:t>
          </a:r>
          <a:endParaRPr lang="fr-BE" dirty="0">
            <a:solidFill>
              <a:schemeClr val="bg1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04C367C3-04FC-4552-8B3D-036F2B0AA06A}" type="presOf" srcId="{52098ADB-467A-4394-B8CE-3846EFD5D254}" destId="{7D9869DC-DF57-4D94-B314-56F5C6FFD62D}" srcOrd="0" destOrd="0" presId="urn:microsoft.com/office/officeart/2005/8/layout/chevron1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D800878-5384-42C6-9688-EF04999F71A2}" type="presOf" srcId="{993D6CF7-5A7D-4764-B8BA-A16D2DAAF893}" destId="{934DCD4E-3EEA-4D3E-AEDE-9C0D3D71689B}" srcOrd="0" destOrd="0" presId="urn:microsoft.com/office/officeart/2005/8/layout/chevron1"/>
    <dgm:cxn modelId="{97502773-81D9-46E5-BDAA-264CB60AA0C3}" type="presOf" srcId="{F96D5E1D-13D0-43EF-ACF6-B1E7434DBDE8}" destId="{30BC7D6B-88CB-42E8-9D03-88B4AC94070F}" srcOrd="0" destOrd="0" presId="urn:microsoft.com/office/officeart/2005/8/layout/chevron1"/>
    <dgm:cxn modelId="{608C2FF7-B418-4AAE-A69A-76C6C5013078}" type="presOf" srcId="{0347A9F2-17BF-4D46-9644-C91844C7C093}" destId="{92727D7B-26A9-422A-98EE-1BCB90172592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F03A5E64-B63D-40D9-B5C0-CA573EA3A09A}" type="presOf" srcId="{3B425B35-30F5-4695-A495-8AC44F89E387}" destId="{DD743796-90FE-4F08-B966-14BAB1C099DB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3B84FA1D-4C67-41E1-9CCB-BAE908EAD2B9}" type="presOf" srcId="{7CD75FE9-1F1C-4F87-B95D-0592BFC44A26}" destId="{8D804FB2-6B3C-4129-A9FC-614B1BFCCEF4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F3F65B79-C57C-4392-ABBA-F669D6C81F91}" type="presOf" srcId="{8C73FABB-ED5C-4B3A-BDA8-A64956802ABB}" destId="{7ACDBFFF-A5D3-4265-868A-D3C53D5CD220}" srcOrd="0" destOrd="0" presId="urn:microsoft.com/office/officeart/2005/8/layout/chevron1"/>
    <dgm:cxn modelId="{C089C424-F156-4683-92FB-6505D89A217B}" type="presParOf" srcId="{92727D7B-26A9-422A-98EE-1BCB90172592}" destId="{7D9869DC-DF57-4D94-B314-56F5C6FFD62D}" srcOrd="0" destOrd="0" presId="urn:microsoft.com/office/officeart/2005/8/layout/chevron1"/>
    <dgm:cxn modelId="{2C96FCC7-D886-47C0-9A79-B5777186ED39}" type="presParOf" srcId="{92727D7B-26A9-422A-98EE-1BCB90172592}" destId="{71C1F2B3-255C-4F57-9F5C-491ACD1E4D46}" srcOrd="1" destOrd="0" presId="urn:microsoft.com/office/officeart/2005/8/layout/chevron1"/>
    <dgm:cxn modelId="{7C4D90D4-FC19-45E5-A131-F22CCA16BF76}" type="presParOf" srcId="{92727D7B-26A9-422A-98EE-1BCB90172592}" destId="{934DCD4E-3EEA-4D3E-AEDE-9C0D3D71689B}" srcOrd="2" destOrd="0" presId="urn:microsoft.com/office/officeart/2005/8/layout/chevron1"/>
    <dgm:cxn modelId="{01461522-255E-4C14-942B-7325C95361B7}" type="presParOf" srcId="{92727D7B-26A9-422A-98EE-1BCB90172592}" destId="{B992AC38-00C6-48D8-BFE9-0F4290DFC1FD}" srcOrd="3" destOrd="0" presId="urn:microsoft.com/office/officeart/2005/8/layout/chevron1"/>
    <dgm:cxn modelId="{27F1DE38-3B90-49A4-B3F8-05C304C4839E}" type="presParOf" srcId="{92727D7B-26A9-422A-98EE-1BCB90172592}" destId="{8D804FB2-6B3C-4129-A9FC-614B1BFCCEF4}" srcOrd="4" destOrd="0" presId="urn:microsoft.com/office/officeart/2005/8/layout/chevron1"/>
    <dgm:cxn modelId="{4CDB65DD-A8C6-4818-A7F9-2DBF407CDB7C}" type="presParOf" srcId="{92727D7B-26A9-422A-98EE-1BCB90172592}" destId="{5A6216D9-0DAA-442E-9143-56E8361A5004}" srcOrd="5" destOrd="0" presId="urn:microsoft.com/office/officeart/2005/8/layout/chevron1"/>
    <dgm:cxn modelId="{5EB12D95-B74E-47F2-BD53-49BF017A9F31}" type="presParOf" srcId="{92727D7B-26A9-422A-98EE-1BCB90172592}" destId="{7ACDBFFF-A5D3-4265-868A-D3C53D5CD220}" srcOrd="6" destOrd="0" presId="urn:microsoft.com/office/officeart/2005/8/layout/chevron1"/>
    <dgm:cxn modelId="{3A67385A-525D-4326-A2FA-5F2060BB1EC5}" type="presParOf" srcId="{92727D7B-26A9-422A-98EE-1BCB90172592}" destId="{72D656E7-A79F-4B65-9DFA-2E8DC41A1E9A}" srcOrd="7" destOrd="0" presId="urn:microsoft.com/office/officeart/2005/8/layout/chevron1"/>
    <dgm:cxn modelId="{9A8F18E1-49F1-4370-9C41-9FE17789BF1B}" type="presParOf" srcId="{92727D7B-26A9-422A-98EE-1BCB90172592}" destId="{30BC7D6B-88CB-42E8-9D03-88B4AC94070F}" srcOrd="8" destOrd="0" presId="urn:microsoft.com/office/officeart/2005/8/layout/chevron1"/>
    <dgm:cxn modelId="{8946EC1C-B7E1-451A-8062-0BBC59DF4C15}" type="presParOf" srcId="{92727D7B-26A9-422A-98EE-1BCB90172592}" destId="{4DDF581E-79FB-4C31-88A9-E491E7BCDE04}" srcOrd="9" destOrd="0" presId="urn:microsoft.com/office/officeart/2005/8/layout/chevron1"/>
    <dgm:cxn modelId="{8219C3D4-E3A7-44AD-9301-EF54D8C61F71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Motivation, information et notification</a:t>
          </a:r>
          <a:endParaRPr lang="fr-BE" dirty="0">
            <a:solidFill>
              <a:schemeClr val="bg1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188DC098-AB01-465B-9008-52C49C6BF610}" type="presOf" srcId="{0347A9F2-17BF-4D46-9644-C91844C7C093}" destId="{92727D7B-26A9-422A-98EE-1BCB90172592}" srcOrd="0" destOrd="0" presId="urn:microsoft.com/office/officeart/2005/8/layout/chevron1"/>
    <dgm:cxn modelId="{A11B0164-AB44-4B0C-B4E2-4995A3F990E1}" type="presOf" srcId="{7CD75FE9-1F1C-4F87-B95D-0592BFC44A26}" destId="{8D804FB2-6B3C-4129-A9FC-614B1BFCCEF4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D9FFBE9F-A08B-4FBF-8E34-E5EF9939782C}" type="presOf" srcId="{993D6CF7-5A7D-4764-B8BA-A16D2DAAF893}" destId="{934DCD4E-3EEA-4D3E-AEDE-9C0D3D71689B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4FEA73EB-7EED-4500-9FC2-4A39716E9EA9}" type="presOf" srcId="{3B425B35-30F5-4695-A495-8AC44F89E387}" destId="{DD743796-90FE-4F08-B966-14BAB1C099DB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E69B376E-2501-45B0-8B76-5E2EAD57A7DF}" type="presOf" srcId="{8C73FABB-ED5C-4B3A-BDA8-A64956802ABB}" destId="{7ACDBFFF-A5D3-4265-868A-D3C53D5CD220}" srcOrd="0" destOrd="0" presId="urn:microsoft.com/office/officeart/2005/8/layout/chevron1"/>
    <dgm:cxn modelId="{21D98F93-9D3C-48AA-A027-7DC12260ED13}" type="presOf" srcId="{F96D5E1D-13D0-43EF-ACF6-B1E7434DBDE8}" destId="{30BC7D6B-88CB-42E8-9D03-88B4AC94070F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6F533744-6592-4946-8A74-7C9690D0C6C5}" type="presOf" srcId="{52098ADB-467A-4394-B8CE-3846EFD5D254}" destId="{7D9869DC-DF57-4D94-B314-56F5C6FFD62D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A2A2A403-CA69-47A0-8F69-4010E3967EC7}" type="presParOf" srcId="{92727D7B-26A9-422A-98EE-1BCB90172592}" destId="{7D9869DC-DF57-4D94-B314-56F5C6FFD62D}" srcOrd="0" destOrd="0" presId="urn:microsoft.com/office/officeart/2005/8/layout/chevron1"/>
    <dgm:cxn modelId="{FA9C0634-4458-428C-A310-9BD554D78BBD}" type="presParOf" srcId="{92727D7B-26A9-422A-98EE-1BCB90172592}" destId="{71C1F2B3-255C-4F57-9F5C-491ACD1E4D46}" srcOrd="1" destOrd="0" presId="urn:microsoft.com/office/officeart/2005/8/layout/chevron1"/>
    <dgm:cxn modelId="{43FE993E-F345-4512-AC9F-2DA796B65258}" type="presParOf" srcId="{92727D7B-26A9-422A-98EE-1BCB90172592}" destId="{934DCD4E-3EEA-4D3E-AEDE-9C0D3D71689B}" srcOrd="2" destOrd="0" presId="urn:microsoft.com/office/officeart/2005/8/layout/chevron1"/>
    <dgm:cxn modelId="{CC4F8235-A2BB-46B7-8C8F-A23C907CD62A}" type="presParOf" srcId="{92727D7B-26A9-422A-98EE-1BCB90172592}" destId="{B992AC38-00C6-48D8-BFE9-0F4290DFC1FD}" srcOrd="3" destOrd="0" presId="urn:microsoft.com/office/officeart/2005/8/layout/chevron1"/>
    <dgm:cxn modelId="{594CA985-95D2-4877-84EE-ECA305C3F207}" type="presParOf" srcId="{92727D7B-26A9-422A-98EE-1BCB90172592}" destId="{8D804FB2-6B3C-4129-A9FC-614B1BFCCEF4}" srcOrd="4" destOrd="0" presId="urn:microsoft.com/office/officeart/2005/8/layout/chevron1"/>
    <dgm:cxn modelId="{65108AA0-4380-44AA-BD0E-B61F66604DEF}" type="presParOf" srcId="{92727D7B-26A9-422A-98EE-1BCB90172592}" destId="{5A6216D9-0DAA-442E-9143-56E8361A5004}" srcOrd="5" destOrd="0" presId="urn:microsoft.com/office/officeart/2005/8/layout/chevron1"/>
    <dgm:cxn modelId="{5DA50479-D851-47C2-9D49-8366F3B48D09}" type="presParOf" srcId="{92727D7B-26A9-422A-98EE-1BCB90172592}" destId="{7ACDBFFF-A5D3-4265-868A-D3C53D5CD220}" srcOrd="6" destOrd="0" presId="urn:microsoft.com/office/officeart/2005/8/layout/chevron1"/>
    <dgm:cxn modelId="{44040272-8C5C-4D76-80F4-393DAF30D923}" type="presParOf" srcId="{92727D7B-26A9-422A-98EE-1BCB90172592}" destId="{72D656E7-A79F-4B65-9DFA-2E8DC41A1E9A}" srcOrd="7" destOrd="0" presId="urn:microsoft.com/office/officeart/2005/8/layout/chevron1"/>
    <dgm:cxn modelId="{65D14BE9-9C79-48EC-A11D-EFE72F3021F9}" type="presParOf" srcId="{92727D7B-26A9-422A-98EE-1BCB90172592}" destId="{30BC7D6B-88CB-42E8-9D03-88B4AC94070F}" srcOrd="8" destOrd="0" presId="urn:microsoft.com/office/officeart/2005/8/layout/chevron1"/>
    <dgm:cxn modelId="{8BBE0E08-69B5-43BE-B904-05FC406F5367}" type="presParOf" srcId="{92727D7B-26A9-422A-98EE-1BCB90172592}" destId="{4DDF581E-79FB-4C31-88A9-E491E7BCDE04}" srcOrd="9" destOrd="0" presId="urn:microsoft.com/office/officeart/2005/8/layout/chevron1"/>
    <dgm:cxn modelId="{DD1FCE53-20CE-4E54-A863-9D50A7D11BA3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Motivation, information et notification</a:t>
          </a:r>
          <a:endParaRPr lang="fr-BE" dirty="0">
            <a:solidFill>
              <a:schemeClr val="bg1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CAF31296-6053-45A7-A707-4A3CB37FB3D3}" type="presOf" srcId="{0347A9F2-17BF-4D46-9644-C91844C7C093}" destId="{92727D7B-26A9-422A-98EE-1BCB90172592}" srcOrd="0" destOrd="0" presId="urn:microsoft.com/office/officeart/2005/8/layout/chevron1"/>
    <dgm:cxn modelId="{895234C4-C354-435A-A798-22696C2646BB}" type="presOf" srcId="{52098ADB-467A-4394-B8CE-3846EFD5D254}" destId="{7D9869DC-DF57-4D94-B314-56F5C6FFD62D}" srcOrd="0" destOrd="0" presId="urn:microsoft.com/office/officeart/2005/8/layout/chevron1"/>
    <dgm:cxn modelId="{F0AA3DA2-A598-4A29-8900-7EDA7E0A51C4}" type="presOf" srcId="{7CD75FE9-1F1C-4F87-B95D-0592BFC44A26}" destId="{8D804FB2-6B3C-4129-A9FC-614B1BFCCEF4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F2250F16-CE6D-47C0-9F9C-C852CA8ED230}" type="presOf" srcId="{993D6CF7-5A7D-4764-B8BA-A16D2DAAF893}" destId="{934DCD4E-3EEA-4D3E-AEDE-9C0D3D71689B}" srcOrd="0" destOrd="0" presId="urn:microsoft.com/office/officeart/2005/8/layout/chevron1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7F1D236D-A5F4-400E-AAD1-2DE7A4B9435C}" type="presOf" srcId="{3B425B35-30F5-4695-A495-8AC44F89E387}" destId="{DD743796-90FE-4F08-B966-14BAB1C099DB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1184B582-7AEC-4BF5-9AB2-C611CA59E535}" type="presOf" srcId="{F96D5E1D-13D0-43EF-ACF6-B1E7434DBDE8}" destId="{30BC7D6B-88CB-42E8-9D03-88B4AC94070F}" srcOrd="0" destOrd="0" presId="urn:microsoft.com/office/officeart/2005/8/layout/chevron1"/>
    <dgm:cxn modelId="{9CB14B10-C01F-455C-8E13-95AEF50DD78F}" type="presOf" srcId="{8C73FABB-ED5C-4B3A-BDA8-A64956802ABB}" destId="{7ACDBFFF-A5D3-4265-868A-D3C53D5CD220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FD9AC228-0F04-4FFA-9897-5C7A70BE806C}" type="presParOf" srcId="{92727D7B-26A9-422A-98EE-1BCB90172592}" destId="{7D9869DC-DF57-4D94-B314-56F5C6FFD62D}" srcOrd="0" destOrd="0" presId="urn:microsoft.com/office/officeart/2005/8/layout/chevron1"/>
    <dgm:cxn modelId="{65F663F7-1644-4D86-ABD0-3E56B0F35EF3}" type="presParOf" srcId="{92727D7B-26A9-422A-98EE-1BCB90172592}" destId="{71C1F2B3-255C-4F57-9F5C-491ACD1E4D46}" srcOrd="1" destOrd="0" presId="urn:microsoft.com/office/officeart/2005/8/layout/chevron1"/>
    <dgm:cxn modelId="{6ECDB993-5BFD-47CA-8B18-DF737FE8D5F9}" type="presParOf" srcId="{92727D7B-26A9-422A-98EE-1BCB90172592}" destId="{934DCD4E-3EEA-4D3E-AEDE-9C0D3D71689B}" srcOrd="2" destOrd="0" presId="urn:microsoft.com/office/officeart/2005/8/layout/chevron1"/>
    <dgm:cxn modelId="{FB27D956-C525-4A64-8141-341910953565}" type="presParOf" srcId="{92727D7B-26A9-422A-98EE-1BCB90172592}" destId="{B992AC38-00C6-48D8-BFE9-0F4290DFC1FD}" srcOrd="3" destOrd="0" presId="urn:microsoft.com/office/officeart/2005/8/layout/chevron1"/>
    <dgm:cxn modelId="{F3FC6D1D-BAAD-4B6B-8E07-C31E935040AF}" type="presParOf" srcId="{92727D7B-26A9-422A-98EE-1BCB90172592}" destId="{8D804FB2-6B3C-4129-A9FC-614B1BFCCEF4}" srcOrd="4" destOrd="0" presId="urn:microsoft.com/office/officeart/2005/8/layout/chevron1"/>
    <dgm:cxn modelId="{4E2CC619-7DC8-4D8D-AA5F-401780A6FC7E}" type="presParOf" srcId="{92727D7B-26A9-422A-98EE-1BCB90172592}" destId="{5A6216D9-0DAA-442E-9143-56E8361A5004}" srcOrd="5" destOrd="0" presId="urn:microsoft.com/office/officeart/2005/8/layout/chevron1"/>
    <dgm:cxn modelId="{B780BF63-9A80-46E8-84D7-2B4D53E9F2CF}" type="presParOf" srcId="{92727D7B-26A9-422A-98EE-1BCB90172592}" destId="{7ACDBFFF-A5D3-4265-868A-D3C53D5CD220}" srcOrd="6" destOrd="0" presId="urn:microsoft.com/office/officeart/2005/8/layout/chevron1"/>
    <dgm:cxn modelId="{ECAEA4D5-A9E2-41DD-8D68-D788BEEED514}" type="presParOf" srcId="{92727D7B-26A9-422A-98EE-1BCB90172592}" destId="{72D656E7-A79F-4B65-9DFA-2E8DC41A1E9A}" srcOrd="7" destOrd="0" presId="urn:microsoft.com/office/officeart/2005/8/layout/chevron1"/>
    <dgm:cxn modelId="{BA410F10-B573-4C17-AC8F-27B15367EE80}" type="presParOf" srcId="{92727D7B-26A9-422A-98EE-1BCB90172592}" destId="{30BC7D6B-88CB-42E8-9D03-88B4AC94070F}" srcOrd="8" destOrd="0" presId="urn:microsoft.com/office/officeart/2005/8/layout/chevron1"/>
    <dgm:cxn modelId="{01CA9191-FB22-487D-9197-2AD446C51349}" type="presParOf" srcId="{92727D7B-26A9-422A-98EE-1BCB90172592}" destId="{4DDF581E-79FB-4C31-88A9-E491E7BCDE04}" srcOrd="9" destOrd="0" presId="urn:microsoft.com/office/officeart/2005/8/layout/chevron1"/>
    <dgm:cxn modelId="{1DBDBDC5-8143-4401-85F7-F8A11DF89C38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Motivation, information et notification</a:t>
          </a:r>
          <a:endParaRPr lang="fr-BE" dirty="0">
            <a:solidFill>
              <a:schemeClr val="bg1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802A9725-83CF-4E6D-A143-EF3C9693FCE0}" type="presOf" srcId="{3B425B35-30F5-4695-A495-8AC44F89E387}" destId="{DD743796-90FE-4F08-B966-14BAB1C099DB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48E36834-70EA-403A-813D-0D6DACE6C041}" type="presOf" srcId="{0347A9F2-17BF-4D46-9644-C91844C7C093}" destId="{92727D7B-26A9-422A-98EE-1BCB90172592}" srcOrd="0" destOrd="0" presId="urn:microsoft.com/office/officeart/2005/8/layout/chevron1"/>
    <dgm:cxn modelId="{22D17323-CCBA-456B-86BA-75FC9BC280F3}" type="presOf" srcId="{993D6CF7-5A7D-4764-B8BA-A16D2DAAF893}" destId="{934DCD4E-3EEA-4D3E-AEDE-9C0D3D71689B}" srcOrd="0" destOrd="0" presId="urn:microsoft.com/office/officeart/2005/8/layout/chevron1"/>
    <dgm:cxn modelId="{4FF00476-C2E3-4B70-9E4D-906704F1E7C2}" type="presOf" srcId="{8C73FABB-ED5C-4B3A-BDA8-A64956802ABB}" destId="{7ACDBFFF-A5D3-4265-868A-D3C53D5CD220}" srcOrd="0" destOrd="0" presId="urn:microsoft.com/office/officeart/2005/8/layout/chevron1"/>
    <dgm:cxn modelId="{6035E7F7-9EC2-4830-8618-9767AD5D5D9C}" type="presOf" srcId="{F96D5E1D-13D0-43EF-ACF6-B1E7434DBDE8}" destId="{30BC7D6B-88CB-42E8-9D03-88B4AC94070F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78219C4F-20E0-4E93-BA27-6A7FC0223398}" type="presOf" srcId="{7CD75FE9-1F1C-4F87-B95D-0592BFC44A26}" destId="{8D804FB2-6B3C-4129-A9FC-614B1BFCCEF4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893D546-D64A-4F8C-B6E9-B53BF58BABB1}" type="presOf" srcId="{52098ADB-467A-4394-B8CE-3846EFD5D254}" destId="{7D9869DC-DF57-4D94-B314-56F5C6FFD62D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95E7C125-7878-41B3-88B5-20789B5D9A5E}" type="presParOf" srcId="{92727D7B-26A9-422A-98EE-1BCB90172592}" destId="{7D9869DC-DF57-4D94-B314-56F5C6FFD62D}" srcOrd="0" destOrd="0" presId="urn:microsoft.com/office/officeart/2005/8/layout/chevron1"/>
    <dgm:cxn modelId="{8CA8F136-B6C1-4A34-9CE4-747697FC0DA3}" type="presParOf" srcId="{92727D7B-26A9-422A-98EE-1BCB90172592}" destId="{71C1F2B3-255C-4F57-9F5C-491ACD1E4D46}" srcOrd="1" destOrd="0" presId="urn:microsoft.com/office/officeart/2005/8/layout/chevron1"/>
    <dgm:cxn modelId="{2887C03A-850E-4290-AB2A-FFA0DD6D93BA}" type="presParOf" srcId="{92727D7B-26A9-422A-98EE-1BCB90172592}" destId="{934DCD4E-3EEA-4D3E-AEDE-9C0D3D71689B}" srcOrd="2" destOrd="0" presId="urn:microsoft.com/office/officeart/2005/8/layout/chevron1"/>
    <dgm:cxn modelId="{FC926384-8C19-4FA3-87C0-76617423FE9B}" type="presParOf" srcId="{92727D7B-26A9-422A-98EE-1BCB90172592}" destId="{B992AC38-00C6-48D8-BFE9-0F4290DFC1FD}" srcOrd="3" destOrd="0" presId="urn:microsoft.com/office/officeart/2005/8/layout/chevron1"/>
    <dgm:cxn modelId="{CDCE262D-3FAD-46BA-91AA-FB361BD46C90}" type="presParOf" srcId="{92727D7B-26A9-422A-98EE-1BCB90172592}" destId="{8D804FB2-6B3C-4129-A9FC-614B1BFCCEF4}" srcOrd="4" destOrd="0" presId="urn:microsoft.com/office/officeart/2005/8/layout/chevron1"/>
    <dgm:cxn modelId="{71BD9BFA-4389-440B-83E6-47428E8DBB4A}" type="presParOf" srcId="{92727D7B-26A9-422A-98EE-1BCB90172592}" destId="{5A6216D9-0DAA-442E-9143-56E8361A5004}" srcOrd="5" destOrd="0" presId="urn:microsoft.com/office/officeart/2005/8/layout/chevron1"/>
    <dgm:cxn modelId="{CC6F7E82-9D79-494C-81AA-EA820C87941C}" type="presParOf" srcId="{92727D7B-26A9-422A-98EE-1BCB90172592}" destId="{7ACDBFFF-A5D3-4265-868A-D3C53D5CD220}" srcOrd="6" destOrd="0" presId="urn:microsoft.com/office/officeart/2005/8/layout/chevron1"/>
    <dgm:cxn modelId="{028C961D-8465-4018-8C8D-C3D718EB0CA3}" type="presParOf" srcId="{92727D7B-26A9-422A-98EE-1BCB90172592}" destId="{72D656E7-A79F-4B65-9DFA-2E8DC41A1E9A}" srcOrd="7" destOrd="0" presId="urn:microsoft.com/office/officeart/2005/8/layout/chevron1"/>
    <dgm:cxn modelId="{E1CC8221-6073-4C64-B9F3-C2B8D151B2D5}" type="presParOf" srcId="{92727D7B-26A9-422A-98EE-1BCB90172592}" destId="{30BC7D6B-88CB-42E8-9D03-88B4AC94070F}" srcOrd="8" destOrd="0" presId="urn:microsoft.com/office/officeart/2005/8/layout/chevron1"/>
    <dgm:cxn modelId="{116AEED1-5397-4357-9318-0B394B3B5499}" type="presParOf" srcId="{92727D7B-26A9-422A-98EE-1BCB90172592}" destId="{4DDF581E-79FB-4C31-88A9-E491E7BCDE04}" srcOrd="9" destOrd="0" presId="urn:microsoft.com/office/officeart/2005/8/layout/chevron1"/>
    <dgm:cxn modelId="{A44A6B8A-59B7-4967-A29E-DF183E87D6FD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Motivation, information et notification</a:t>
          </a:r>
          <a:endParaRPr lang="fr-BE" dirty="0">
            <a:solidFill>
              <a:schemeClr val="bg1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3BD087F7-6A2C-40B4-8147-12CFBD60EEE6}" type="presOf" srcId="{3B425B35-30F5-4695-A495-8AC44F89E387}" destId="{DD743796-90FE-4F08-B966-14BAB1C099DB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EF635BB7-66E4-484B-9EDF-7BEB705519F2}" type="presOf" srcId="{993D6CF7-5A7D-4764-B8BA-A16D2DAAF893}" destId="{934DCD4E-3EEA-4D3E-AEDE-9C0D3D71689B}" srcOrd="0" destOrd="0" presId="urn:microsoft.com/office/officeart/2005/8/layout/chevron1"/>
    <dgm:cxn modelId="{FDEA2FD9-DC74-4D5F-9A11-642A9CFE6399}" type="presOf" srcId="{0347A9F2-17BF-4D46-9644-C91844C7C093}" destId="{92727D7B-26A9-422A-98EE-1BCB90172592}" srcOrd="0" destOrd="0" presId="urn:microsoft.com/office/officeart/2005/8/layout/chevron1"/>
    <dgm:cxn modelId="{A5DCF033-5F7C-444F-B52C-DB99F2EDEDC8}" type="presOf" srcId="{F96D5E1D-13D0-43EF-ACF6-B1E7434DBDE8}" destId="{30BC7D6B-88CB-42E8-9D03-88B4AC94070F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BBC19252-52C2-4EF2-ACA9-4885700F4D69}" type="presOf" srcId="{7CD75FE9-1F1C-4F87-B95D-0592BFC44A26}" destId="{8D804FB2-6B3C-4129-A9FC-614B1BFCCEF4}" srcOrd="0" destOrd="0" presId="urn:microsoft.com/office/officeart/2005/8/layout/chevron1"/>
    <dgm:cxn modelId="{45EF8D3F-CA2C-4CBF-B8FC-D24EF5B561C7}" type="presOf" srcId="{8C73FABB-ED5C-4B3A-BDA8-A64956802ABB}" destId="{7ACDBFFF-A5D3-4265-868A-D3C53D5CD220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832C1885-740A-4992-849F-0B5FCA759902}" type="presOf" srcId="{52098ADB-467A-4394-B8CE-3846EFD5D254}" destId="{7D9869DC-DF57-4D94-B314-56F5C6FFD62D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FCEA2300-0305-41B6-9838-5938A9C61017}" type="presParOf" srcId="{92727D7B-26A9-422A-98EE-1BCB90172592}" destId="{7D9869DC-DF57-4D94-B314-56F5C6FFD62D}" srcOrd="0" destOrd="0" presId="urn:microsoft.com/office/officeart/2005/8/layout/chevron1"/>
    <dgm:cxn modelId="{E544BCC5-BEE7-44D6-8D7E-AB1F1DFC78D4}" type="presParOf" srcId="{92727D7B-26A9-422A-98EE-1BCB90172592}" destId="{71C1F2B3-255C-4F57-9F5C-491ACD1E4D46}" srcOrd="1" destOrd="0" presId="urn:microsoft.com/office/officeart/2005/8/layout/chevron1"/>
    <dgm:cxn modelId="{569433F6-F181-401C-A6C3-57E21BB35D8E}" type="presParOf" srcId="{92727D7B-26A9-422A-98EE-1BCB90172592}" destId="{934DCD4E-3EEA-4D3E-AEDE-9C0D3D71689B}" srcOrd="2" destOrd="0" presId="urn:microsoft.com/office/officeart/2005/8/layout/chevron1"/>
    <dgm:cxn modelId="{B60A88E5-74E7-4A4E-A065-BA71078C25C4}" type="presParOf" srcId="{92727D7B-26A9-422A-98EE-1BCB90172592}" destId="{B992AC38-00C6-48D8-BFE9-0F4290DFC1FD}" srcOrd="3" destOrd="0" presId="urn:microsoft.com/office/officeart/2005/8/layout/chevron1"/>
    <dgm:cxn modelId="{31A55EF1-C8C8-4802-B75C-D8126A07BD7D}" type="presParOf" srcId="{92727D7B-26A9-422A-98EE-1BCB90172592}" destId="{8D804FB2-6B3C-4129-A9FC-614B1BFCCEF4}" srcOrd="4" destOrd="0" presId="urn:microsoft.com/office/officeart/2005/8/layout/chevron1"/>
    <dgm:cxn modelId="{D0028329-3180-4F0B-8F4B-BC7E38A21DDA}" type="presParOf" srcId="{92727D7B-26A9-422A-98EE-1BCB90172592}" destId="{5A6216D9-0DAA-442E-9143-56E8361A5004}" srcOrd="5" destOrd="0" presId="urn:microsoft.com/office/officeart/2005/8/layout/chevron1"/>
    <dgm:cxn modelId="{A7CE971B-5DBF-4247-B9E0-C06D10D51A5B}" type="presParOf" srcId="{92727D7B-26A9-422A-98EE-1BCB90172592}" destId="{7ACDBFFF-A5D3-4265-868A-D3C53D5CD220}" srcOrd="6" destOrd="0" presId="urn:microsoft.com/office/officeart/2005/8/layout/chevron1"/>
    <dgm:cxn modelId="{8D782E28-0386-4A29-A4AD-FC7BF8EEEB4C}" type="presParOf" srcId="{92727D7B-26A9-422A-98EE-1BCB90172592}" destId="{72D656E7-A79F-4B65-9DFA-2E8DC41A1E9A}" srcOrd="7" destOrd="0" presId="urn:microsoft.com/office/officeart/2005/8/layout/chevron1"/>
    <dgm:cxn modelId="{BCD01244-EF96-49F2-A99D-4A0DC93D9329}" type="presParOf" srcId="{92727D7B-26A9-422A-98EE-1BCB90172592}" destId="{30BC7D6B-88CB-42E8-9D03-88B4AC94070F}" srcOrd="8" destOrd="0" presId="urn:microsoft.com/office/officeart/2005/8/layout/chevron1"/>
    <dgm:cxn modelId="{CF9ECA49-B311-4247-A1A0-EB1940F0DC99}" type="presParOf" srcId="{92727D7B-26A9-422A-98EE-1BCB90172592}" destId="{4DDF581E-79FB-4C31-88A9-E491E7BCDE04}" srcOrd="9" destOrd="0" presId="urn:microsoft.com/office/officeart/2005/8/layout/chevron1"/>
    <dgm:cxn modelId="{73DEDF16-983B-42F3-B841-43BA28BD6F27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Motivation, information et notification</a:t>
          </a:r>
          <a:endParaRPr lang="fr-BE" dirty="0">
            <a:solidFill>
              <a:schemeClr val="bg1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7FC6E2A0-2B5E-4CA1-9DEF-9905820F7169}" type="presOf" srcId="{0347A9F2-17BF-4D46-9644-C91844C7C093}" destId="{92727D7B-26A9-422A-98EE-1BCB90172592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0C3F2D9A-686A-42C5-861D-50C5512653A6}" type="presOf" srcId="{52098ADB-467A-4394-B8CE-3846EFD5D254}" destId="{7D9869DC-DF57-4D94-B314-56F5C6FFD62D}" srcOrd="0" destOrd="0" presId="urn:microsoft.com/office/officeart/2005/8/layout/chevron1"/>
    <dgm:cxn modelId="{3647F72E-4C1F-447E-BDD0-51088EFE73FA}" type="presOf" srcId="{7CD75FE9-1F1C-4F87-B95D-0592BFC44A26}" destId="{8D804FB2-6B3C-4129-A9FC-614B1BFCCEF4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93EC4C82-EDBB-4576-9263-2F8B9911F1BB}" type="presOf" srcId="{3B425B35-30F5-4695-A495-8AC44F89E387}" destId="{DD743796-90FE-4F08-B966-14BAB1C099DB}" srcOrd="0" destOrd="0" presId="urn:microsoft.com/office/officeart/2005/8/layout/chevron1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1B164BF4-67A9-40BA-A4EC-3CDD83669E68}" type="presOf" srcId="{993D6CF7-5A7D-4764-B8BA-A16D2DAAF893}" destId="{934DCD4E-3EEA-4D3E-AEDE-9C0D3D71689B}" srcOrd="0" destOrd="0" presId="urn:microsoft.com/office/officeart/2005/8/layout/chevron1"/>
    <dgm:cxn modelId="{2AEAB437-37CB-4F39-9EBB-2F02D8858F9A}" type="presOf" srcId="{F96D5E1D-13D0-43EF-ACF6-B1E7434DBDE8}" destId="{30BC7D6B-88CB-42E8-9D03-88B4AC94070F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41379C9B-147F-4BAE-A4AF-FBEEB7D51EB4}" type="presOf" srcId="{8C73FABB-ED5C-4B3A-BDA8-A64956802ABB}" destId="{7ACDBFFF-A5D3-4265-868A-D3C53D5CD220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F2459D4C-295B-4451-9A37-1265A4E461BB}" type="presParOf" srcId="{92727D7B-26A9-422A-98EE-1BCB90172592}" destId="{7D9869DC-DF57-4D94-B314-56F5C6FFD62D}" srcOrd="0" destOrd="0" presId="urn:microsoft.com/office/officeart/2005/8/layout/chevron1"/>
    <dgm:cxn modelId="{3FCEEE4B-93CC-4512-AFC8-6DD47F16DC97}" type="presParOf" srcId="{92727D7B-26A9-422A-98EE-1BCB90172592}" destId="{71C1F2B3-255C-4F57-9F5C-491ACD1E4D46}" srcOrd="1" destOrd="0" presId="urn:microsoft.com/office/officeart/2005/8/layout/chevron1"/>
    <dgm:cxn modelId="{E94B1ECF-41A7-4C67-BB9E-27DB5201C84A}" type="presParOf" srcId="{92727D7B-26A9-422A-98EE-1BCB90172592}" destId="{934DCD4E-3EEA-4D3E-AEDE-9C0D3D71689B}" srcOrd="2" destOrd="0" presId="urn:microsoft.com/office/officeart/2005/8/layout/chevron1"/>
    <dgm:cxn modelId="{9D1C3E0D-C93F-4C26-9B1B-934B1BA00953}" type="presParOf" srcId="{92727D7B-26A9-422A-98EE-1BCB90172592}" destId="{B992AC38-00C6-48D8-BFE9-0F4290DFC1FD}" srcOrd="3" destOrd="0" presId="urn:microsoft.com/office/officeart/2005/8/layout/chevron1"/>
    <dgm:cxn modelId="{7059C3CB-23B3-4D15-9C19-36801C4FEB84}" type="presParOf" srcId="{92727D7B-26A9-422A-98EE-1BCB90172592}" destId="{8D804FB2-6B3C-4129-A9FC-614B1BFCCEF4}" srcOrd="4" destOrd="0" presId="urn:microsoft.com/office/officeart/2005/8/layout/chevron1"/>
    <dgm:cxn modelId="{0CA887FD-E5A9-434B-BF58-4CB2787ED584}" type="presParOf" srcId="{92727D7B-26A9-422A-98EE-1BCB90172592}" destId="{5A6216D9-0DAA-442E-9143-56E8361A5004}" srcOrd="5" destOrd="0" presId="urn:microsoft.com/office/officeart/2005/8/layout/chevron1"/>
    <dgm:cxn modelId="{DD26225D-A44D-43FD-93AF-3BC15DCFB698}" type="presParOf" srcId="{92727D7B-26A9-422A-98EE-1BCB90172592}" destId="{7ACDBFFF-A5D3-4265-868A-D3C53D5CD220}" srcOrd="6" destOrd="0" presId="urn:microsoft.com/office/officeart/2005/8/layout/chevron1"/>
    <dgm:cxn modelId="{02CB11B1-41EB-4C2D-AD63-5944B693FDB3}" type="presParOf" srcId="{92727D7B-26A9-422A-98EE-1BCB90172592}" destId="{72D656E7-A79F-4B65-9DFA-2E8DC41A1E9A}" srcOrd="7" destOrd="0" presId="urn:microsoft.com/office/officeart/2005/8/layout/chevron1"/>
    <dgm:cxn modelId="{E8A58335-6814-4C07-BEA7-995FDCC76535}" type="presParOf" srcId="{92727D7B-26A9-422A-98EE-1BCB90172592}" destId="{30BC7D6B-88CB-42E8-9D03-88B4AC94070F}" srcOrd="8" destOrd="0" presId="urn:microsoft.com/office/officeart/2005/8/layout/chevron1"/>
    <dgm:cxn modelId="{FB86E615-736A-4B94-8F73-B70B4764D8D1}" type="presParOf" srcId="{92727D7B-26A9-422A-98EE-1BCB90172592}" destId="{4DDF581E-79FB-4C31-88A9-E491E7BCDE04}" srcOrd="9" destOrd="0" presId="urn:microsoft.com/office/officeart/2005/8/layout/chevron1"/>
    <dgm:cxn modelId="{13419C0C-C277-4C56-BAD5-02E782A5EAD6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Motivation, information et notification</a:t>
          </a:r>
          <a:endParaRPr lang="fr-BE" dirty="0">
            <a:solidFill>
              <a:schemeClr val="bg1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3D81CDBD-7114-4279-B29F-07D05B184E0D}" type="presOf" srcId="{52098ADB-467A-4394-B8CE-3846EFD5D254}" destId="{7D9869DC-DF57-4D94-B314-56F5C6FFD62D}" srcOrd="0" destOrd="0" presId="urn:microsoft.com/office/officeart/2005/8/layout/chevron1"/>
    <dgm:cxn modelId="{1DF449C1-D533-4D97-BAAA-FDA4FE919045}" type="presOf" srcId="{F96D5E1D-13D0-43EF-ACF6-B1E7434DBDE8}" destId="{30BC7D6B-88CB-42E8-9D03-88B4AC94070F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6B204A9E-C7D7-4BC0-B196-447FF8B87F26}" type="presOf" srcId="{8C73FABB-ED5C-4B3A-BDA8-A64956802ABB}" destId="{7ACDBFFF-A5D3-4265-868A-D3C53D5CD220}" srcOrd="0" destOrd="0" presId="urn:microsoft.com/office/officeart/2005/8/layout/chevron1"/>
    <dgm:cxn modelId="{F6E35221-AE78-4235-8AB4-5989326EB5E5}" type="presOf" srcId="{993D6CF7-5A7D-4764-B8BA-A16D2DAAF893}" destId="{934DCD4E-3EEA-4D3E-AEDE-9C0D3D71689B}" srcOrd="0" destOrd="0" presId="urn:microsoft.com/office/officeart/2005/8/layout/chevron1"/>
    <dgm:cxn modelId="{40F5F97B-B0B3-49AE-B7F8-5F68F125E440}" type="presOf" srcId="{3B425B35-30F5-4695-A495-8AC44F89E387}" destId="{DD743796-90FE-4F08-B966-14BAB1C099DB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B7940454-FF14-4085-A9C1-964FEAB32554}" type="presOf" srcId="{7CD75FE9-1F1C-4F87-B95D-0592BFC44A26}" destId="{8D804FB2-6B3C-4129-A9FC-614B1BFCCEF4}" srcOrd="0" destOrd="0" presId="urn:microsoft.com/office/officeart/2005/8/layout/chevron1"/>
    <dgm:cxn modelId="{7AC3454E-258F-41DF-B058-92626D87BB69}" type="presOf" srcId="{0347A9F2-17BF-4D46-9644-C91844C7C093}" destId="{92727D7B-26A9-422A-98EE-1BCB90172592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5F1B8447-9C33-4A8A-AF64-79ADD20099D3}" type="presParOf" srcId="{92727D7B-26A9-422A-98EE-1BCB90172592}" destId="{7D9869DC-DF57-4D94-B314-56F5C6FFD62D}" srcOrd="0" destOrd="0" presId="urn:microsoft.com/office/officeart/2005/8/layout/chevron1"/>
    <dgm:cxn modelId="{8A30DB6C-1CEF-4896-A37E-63B01A9A95CB}" type="presParOf" srcId="{92727D7B-26A9-422A-98EE-1BCB90172592}" destId="{71C1F2B3-255C-4F57-9F5C-491ACD1E4D46}" srcOrd="1" destOrd="0" presId="urn:microsoft.com/office/officeart/2005/8/layout/chevron1"/>
    <dgm:cxn modelId="{D089E9D6-52C0-4334-A0E9-D88321D03083}" type="presParOf" srcId="{92727D7B-26A9-422A-98EE-1BCB90172592}" destId="{934DCD4E-3EEA-4D3E-AEDE-9C0D3D71689B}" srcOrd="2" destOrd="0" presId="urn:microsoft.com/office/officeart/2005/8/layout/chevron1"/>
    <dgm:cxn modelId="{74E5FDC3-BC08-45E9-8A09-6CE730636E39}" type="presParOf" srcId="{92727D7B-26A9-422A-98EE-1BCB90172592}" destId="{B992AC38-00C6-48D8-BFE9-0F4290DFC1FD}" srcOrd="3" destOrd="0" presId="urn:microsoft.com/office/officeart/2005/8/layout/chevron1"/>
    <dgm:cxn modelId="{02C3C300-271D-4A33-8746-B5D5EA6ED7D0}" type="presParOf" srcId="{92727D7B-26A9-422A-98EE-1BCB90172592}" destId="{8D804FB2-6B3C-4129-A9FC-614B1BFCCEF4}" srcOrd="4" destOrd="0" presId="urn:microsoft.com/office/officeart/2005/8/layout/chevron1"/>
    <dgm:cxn modelId="{5D82743D-3E26-44C0-89EE-0C821F4CD763}" type="presParOf" srcId="{92727D7B-26A9-422A-98EE-1BCB90172592}" destId="{5A6216D9-0DAA-442E-9143-56E8361A5004}" srcOrd="5" destOrd="0" presId="urn:microsoft.com/office/officeart/2005/8/layout/chevron1"/>
    <dgm:cxn modelId="{9427A384-DDE0-4A5B-A479-C9C7BBEDE6E9}" type="presParOf" srcId="{92727D7B-26A9-422A-98EE-1BCB90172592}" destId="{7ACDBFFF-A5D3-4265-868A-D3C53D5CD220}" srcOrd="6" destOrd="0" presId="urn:microsoft.com/office/officeart/2005/8/layout/chevron1"/>
    <dgm:cxn modelId="{B02B8C29-914B-4576-82AA-BB899D107EE1}" type="presParOf" srcId="{92727D7B-26A9-422A-98EE-1BCB90172592}" destId="{72D656E7-A79F-4B65-9DFA-2E8DC41A1E9A}" srcOrd="7" destOrd="0" presId="urn:microsoft.com/office/officeart/2005/8/layout/chevron1"/>
    <dgm:cxn modelId="{F6DDC234-4FCA-43C0-8892-D1905DE6CE8C}" type="presParOf" srcId="{92727D7B-26A9-422A-98EE-1BCB90172592}" destId="{30BC7D6B-88CB-42E8-9D03-88B4AC94070F}" srcOrd="8" destOrd="0" presId="urn:microsoft.com/office/officeart/2005/8/layout/chevron1"/>
    <dgm:cxn modelId="{BDDA36DA-20F0-4DD1-805A-B754E3E8E010}" type="presParOf" srcId="{92727D7B-26A9-422A-98EE-1BCB90172592}" destId="{4DDF581E-79FB-4C31-88A9-E491E7BCDE04}" srcOrd="9" destOrd="0" presId="urn:microsoft.com/office/officeart/2005/8/layout/chevron1"/>
    <dgm:cxn modelId="{BA71075E-59F2-40A5-80D7-C938C87D8B37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Motivation, information et notification</a:t>
          </a:r>
          <a:endParaRPr lang="fr-BE" dirty="0">
            <a:solidFill>
              <a:schemeClr val="bg1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A59805D3-6161-4A34-AAEC-8D9B2834146F}" type="presOf" srcId="{F96D5E1D-13D0-43EF-ACF6-B1E7434DBDE8}" destId="{30BC7D6B-88CB-42E8-9D03-88B4AC94070F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B7AD92C5-ACB4-4DA1-8E5F-C099FC29C2DE}" type="presOf" srcId="{52098ADB-467A-4394-B8CE-3846EFD5D254}" destId="{7D9869DC-DF57-4D94-B314-56F5C6FFD62D}" srcOrd="0" destOrd="0" presId="urn:microsoft.com/office/officeart/2005/8/layout/chevron1"/>
    <dgm:cxn modelId="{719DE90F-92AC-448E-94BD-5229BE586ADB}" type="presOf" srcId="{8C73FABB-ED5C-4B3A-BDA8-A64956802ABB}" destId="{7ACDBFFF-A5D3-4265-868A-D3C53D5CD220}" srcOrd="0" destOrd="0" presId="urn:microsoft.com/office/officeart/2005/8/layout/chevron1"/>
    <dgm:cxn modelId="{CC6944E0-9839-4CF4-B422-CDAF206A0B88}" type="presOf" srcId="{0347A9F2-17BF-4D46-9644-C91844C7C093}" destId="{92727D7B-26A9-422A-98EE-1BCB90172592}" srcOrd="0" destOrd="0" presId="urn:microsoft.com/office/officeart/2005/8/layout/chevron1"/>
    <dgm:cxn modelId="{F7E5C0B2-66BA-4AEA-B041-C02B7FA2CCA2}" type="presOf" srcId="{3B425B35-30F5-4695-A495-8AC44F89E387}" destId="{DD743796-90FE-4F08-B966-14BAB1C099DB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175CB45E-0F9D-47D8-BA51-BC9A34D00DD4}" type="presOf" srcId="{7CD75FE9-1F1C-4F87-B95D-0592BFC44A26}" destId="{8D804FB2-6B3C-4129-A9FC-614B1BFCCEF4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3EC2D258-2DA9-4BCB-8A77-E301504E1C45}" type="presOf" srcId="{993D6CF7-5A7D-4764-B8BA-A16D2DAAF893}" destId="{934DCD4E-3EEA-4D3E-AEDE-9C0D3D71689B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5C193427-A5A2-4DE9-B724-44CC761B6131}" type="presParOf" srcId="{92727D7B-26A9-422A-98EE-1BCB90172592}" destId="{7D9869DC-DF57-4D94-B314-56F5C6FFD62D}" srcOrd="0" destOrd="0" presId="urn:microsoft.com/office/officeart/2005/8/layout/chevron1"/>
    <dgm:cxn modelId="{0D8A5A8C-9A8A-4CB9-9748-A60F893F4153}" type="presParOf" srcId="{92727D7B-26A9-422A-98EE-1BCB90172592}" destId="{71C1F2B3-255C-4F57-9F5C-491ACD1E4D46}" srcOrd="1" destOrd="0" presId="urn:microsoft.com/office/officeart/2005/8/layout/chevron1"/>
    <dgm:cxn modelId="{EFD9DDBE-0007-46E1-A0EE-C21A7C9DA7BE}" type="presParOf" srcId="{92727D7B-26A9-422A-98EE-1BCB90172592}" destId="{934DCD4E-3EEA-4D3E-AEDE-9C0D3D71689B}" srcOrd="2" destOrd="0" presId="urn:microsoft.com/office/officeart/2005/8/layout/chevron1"/>
    <dgm:cxn modelId="{12992872-4DF6-45F5-B38F-EB4D4A175F8E}" type="presParOf" srcId="{92727D7B-26A9-422A-98EE-1BCB90172592}" destId="{B992AC38-00C6-48D8-BFE9-0F4290DFC1FD}" srcOrd="3" destOrd="0" presId="urn:microsoft.com/office/officeart/2005/8/layout/chevron1"/>
    <dgm:cxn modelId="{A4D0D127-BF96-4BF5-B9CA-B155348128FB}" type="presParOf" srcId="{92727D7B-26A9-422A-98EE-1BCB90172592}" destId="{8D804FB2-6B3C-4129-A9FC-614B1BFCCEF4}" srcOrd="4" destOrd="0" presId="urn:microsoft.com/office/officeart/2005/8/layout/chevron1"/>
    <dgm:cxn modelId="{B5214F67-4DAF-45D0-839D-33D69B7D65FC}" type="presParOf" srcId="{92727D7B-26A9-422A-98EE-1BCB90172592}" destId="{5A6216D9-0DAA-442E-9143-56E8361A5004}" srcOrd="5" destOrd="0" presId="urn:microsoft.com/office/officeart/2005/8/layout/chevron1"/>
    <dgm:cxn modelId="{BE683321-2074-47D0-837C-B2EC351FF9D0}" type="presParOf" srcId="{92727D7B-26A9-422A-98EE-1BCB90172592}" destId="{7ACDBFFF-A5D3-4265-868A-D3C53D5CD220}" srcOrd="6" destOrd="0" presId="urn:microsoft.com/office/officeart/2005/8/layout/chevron1"/>
    <dgm:cxn modelId="{441FD2D2-1DD4-4768-A802-EAC320E7B889}" type="presParOf" srcId="{92727D7B-26A9-422A-98EE-1BCB90172592}" destId="{72D656E7-A79F-4B65-9DFA-2E8DC41A1E9A}" srcOrd="7" destOrd="0" presId="urn:microsoft.com/office/officeart/2005/8/layout/chevron1"/>
    <dgm:cxn modelId="{7329ED49-A3E4-4B3F-97CA-6F76759AD930}" type="presParOf" srcId="{92727D7B-26A9-422A-98EE-1BCB90172592}" destId="{30BC7D6B-88CB-42E8-9D03-88B4AC94070F}" srcOrd="8" destOrd="0" presId="urn:microsoft.com/office/officeart/2005/8/layout/chevron1"/>
    <dgm:cxn modelId="{827427C8-DACB-4237-8F75-EF23DD0EE689}" type="presParOf" srcId="{92727D7B-26A9-422A-98EE-1BCB90172592}" destId="{4DDF581E-79FB-4C31-88A9-E491E7BCDE04}" srcOrd="9" destOrd="0" presId="urn:microsoft.com/office/officeart/2005/8/layout/chevron1"/>
    <dgm:cxn modelId="{0CCE9EBC-99CF-408C-B327-715B4795BF00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Motivation, information et notification</a:t>
          </a:r>
          <a:endParaRPr lang="fr-BE" dirty="0">
            <a:solidFill>
              <a:schemeClr val="bg1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07CD7607-C859-4862-8DDF-CAFD5962976C}" type="presOf" srcId="{0347A9F2-17BF-4D46-9644-C91844C7C093}" destId="{92727D7B-26A9-422A-98EE-1BCB90172592}" srcOrd="0" destOrd="0" presId="urn:microsoft.com/office/officeart/2005/8/layout/chevron1"/>
    <dgm:cxn modelId="{91817044-229D-4E38-B245-9E2081A7C4E7}" type="presOf" srcId="{3B425B35-30F5-4695-A495-8AC44F89E387}" destId="{DD743796-90FE-4F08-B966-14BAB1C099DB}" srcOrd="0" destOrd="0" presId="urn:microsoft.com/office/officeart/2005/8/layout/chevron1"/>
    <dgm:cxn modelId="{19BAD3F8-3CA2-4697-B150-4322ED0E6EA6}" type="presOf" srcId="{8C73FABB-ED5C-4B3A-BDA8-A64956802ABB}" destId="{7ACDBFFF-A5D3-4265-868A-D3C53D5CD220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D7CD8077-FD1B-404A-984D-C94160010AD2}" type="presOf" srcId="{7CD75FE9-1F1C-4F87-B95D-0592BFC44A26}" destId="{8D804FB2-6B3C-4129-A9FC-614B1BFCCEF4}" srcOrd="0" destOrd="0" presId="urn:microsoft.com/office/officeart/2005/8/layout/chevron1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8E08F73A-DDA2-42C5-ADC3-FE45502DC9E3}" type="presOf" srcId="{52098ADB-467A-4394-B8CE-3846EFD5D254}" destId="{7D9869DC-DF57-4D94-B314-56F5C6FFD62D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8B0FF2D0-FF46-45BD-A9C2-B03AA614DEDA}" type="presOf" srcId="{993D6CF7-5A7D-4764-B8BA-A16D2DAAF893}" destId="{934DCD4E-3EEA-4D3E-AEDE-9C0D3D71689B}" srcOrd="0" destOrd="0" presId="urn:microsoft.com/office/officeart/2005/8/layout/chevron1"/>
    <dgm:cxn modelId="{9EC3D33A-6359-410E-B379-CB6EA6BDC1EB}" type="presOf" srcId="{F96D5E1D-13D0-43EF-ACF6-B1E7434DBDE8}" destId="{30BC7D6B-88CB-42E8-9D03-88B4AC94070F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2161FB35-E38E-4123-902C-118496223476}" type="presParOf" srcId="{92727D7B-26A9-422A-98EE-1BCB90172592}" destId="{7D9869DC-DF57-4D94-B314-56F5C6FFD62D}" srcOrd="0" destOrd="0" presId="urn:microsoft.com/office/officeart/2005/8/layout/chevron1"/>
    <dgm:cxn modelId="{D1FF40E1-1D72-405C-BE01-194700B34276}" type="presParOf" srcId="{92727D7B-26A9-422A-98EE-1BCB90172592}" destId="{71C1F2B3-255C-4F57-9F5C-491ACD1E4D46}" srcOrd="1" destOrd="0" presId="urn:microsoft.com/office/officeart/2005/8/layout/chevron1"/>
    <dgm:cxn modelId="{15768783-FA6F-4144-95EB-A2E41F2AA149}" type="presParOf" srcId="{92727D7B-26A9-422A-98EE-1BCB90172592}" destId="{934DCD4E-3EEA-4D3E-AEDE-9C0D3D71689B}" srcOrd="2" destOrd="0" presId="urn:microsoft.com/office/officeart/2005/8/layout/chevron1"/>
    <dgm:cxn modelId="{D8C12E57-3C1B-43F0-835D-D96E9C2CD351}" type="presParOf" srcId="{92727D7B-26A9-422A-98EE-1BCB90172592}" destId="{B992AC38-00C6-48D8-BFE9-0F4290DFC1FD}" srcOrd="3" destOrd="0" presId="urn:microsoft.com/office/officeart/2005/8/layout/chevron1"/>
    <dgm:cxn modelId="{479B9E8E-5220-4EC8-A010-86576F90B669}" type="presParOf" srcId="{92727D7B-26A9-422A-98EE-1BCB90172592}" destId="{8D804FB2-6B3C-4129-A9FC-614B1BFCCEF4}" srcOrd="4" destOrd="0" presId="urn:microsoft.com/office/officeart/2005/8/layout/chevron1"/>
    <dgm:cxn modelId="{1D5DB988-515A-4534-A1E6-8305E3D8B293}" type="presParOf" srcId="{92727D7B-26A9-422A-98EE-1BCB90172592}" destId="{5A6216D9-0DAA-442E-9143-56E8361A5004}" srcOrd="5" destOrd="0" presId="urn:microsoft.com/office/officeart/2005/8/layout/chevron1"/>
    <dgm:cxn modelId="{79B3D9F4-BA48-4923-8A7C-19E36848194F}" type="presParOf" srcId="{92727D7B-26A9-422A-98EE-1BCB90172592}" destId="{7ACDBFFF-A5D3-4265-868A-D3C53D5CD220}" srcOrd="6" destOrd="0" presId="urn:microsoft.com/office/officeart/2005/8/layout/chevron1"/>
    <dgm:cxn modelId="{6E26C2EE-678C-46C1-8D12-B94425B7E551}" type="presParOf" srcId="{92727D7B-26A9-422A-98EE-1BCB90172592}" destId="{72D656E7-A79F-4B65-9DFA-2E8DC41A1E9A}" srcOrd="7" destOrd="0" presId="urn:microsoft.com/office/officeart/2005/8/layout/chevron1"/>
    <dgm:cxn modelId="{62632BAD-C840-4AC1-83B3-A0A9EA000F7D}" type="presParOf" srcId="{92727D7B-26A9-422A-98EE-1BCB90172592}" destId="{30BC7D6B-88CB-42E8-9D03-88B4AC94070F}" srcOrd="8" destOrd="0" presId="urn:microsoft.com/office/officeart/2005/8/layout/chevron1"/>
    <dgm:cxn modelId="{19259207-C80A-43A9-B7F8-9BAD5BFD8EBF}" type="presParOf" srcId="{92727D7B-26A9-422A-98EE-1BCB90172592}" destId="{4DDF581E-79FB-4C31-88A9-E491E7BCDE04}" srcOrd="9" destOrd="0" presId="urn:microsoft.com/office/officeart/2005/8/layout/chevron1"/>
    <dgm:cxn modelId="{DD6FF0BE-4378-4F8E-AEDD-54A86F64766F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0DA051C6-530B-4CDF-B60F-02EDAE335C9A}" type="presOf" srcId="{3B425B35-30F5-4695-A495-8AC44F89E387}" destId="{DD743796-90FE-4F08-B966-14BAB1C099DB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13F2921C-447D-4DA0-A80E-D03FD2A9FC45}" type="presOf" srcId="{F96D5E1D-13D0-43EF-ACF6-B1E7434DBDE8}" destId="{30BC7D6B-88CB-42E8-9D03-88B4AC94070F}" srcOrd="0" destOrd="0" presId="urn:microsoft.com/office/officeart/2005/8/layout/chevron1"/>
    <dgm:cxn modelId="{F0FCFC5E-A576-4D4D-891C-C2309D7350F4}" type="presOf" srcId="{0347A9F2-17BF-4D46-9644-C91844C7C093}" destId="{92727D7B-26A9-422A-98EE-1BCB90172592}" srcOrd="0" destOrd="0" presId="urn:microsoft.com/office/officeart/2005/8/layout/chevron1"/>
    <dgm:cxn modelId="{0A29D63D-FAE0-4ECA-950A-6ED33BB045D5}" type="presOf" srcId="{8C73FABB-ED5C-4B3A-BDA8-A64956802ABB}" destId="{7ACDBFFF-A5D3-4265-868A-D3C53D5CD220}" srcOrd="0" destOrd="0" presId="urn:microsoft.com/office/officeart/2005/8/layout/chevron1"/>
    <dgm:cxn modelId="{F0DCE28D-3B0B-4AE3-BD53-CD535360B105}" type="presOf" srcId="{52098ADB-467A-4394-B8CE-3846EFD5D254}" destId="{7D9869DC-DF57-4D94-B314-56F5C6FFD62D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B1A3ED5D-9D66-4CF6-A4F2-07361B58EB2F}" type="presOf" srcId="{993D6CF7-5A7D-4764-B8BA-A16D2DAAF893}" destId="{934DCD4E-3EEA-4D3E-AEDE-9C0D3D71689B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084FF22F-86EE-4773-90A2-EDD984A549BC}" type="presOf" srcId="{7CD75FE9-1F1C-4F87-B95D-0592BFC44A26}" destId="{8D804FB2-6B3C-4129-A9FC-614B1BFCCEF4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5516456E-F3C6-4D3C-9C10-0E0E903C85B5}" type="presParOf" srcId="{92727D7B-26A9-422A-98EE-1BCB90172592}" destId="{7D9869DC-DF57-4D94-B314-56F5C6FFD62D}" srcOrd="0" destOrd="0" presId="urn:microsoft.com/office/officeart/2005/8/layout/chevron1"/>
    <dgm:cxn modelId="{EDC673C7-897C-40B4-9865-63BD5CBE5949}" type="presParOf" srcId="{92727D7B-26A9-422A-98EE-1BCB90172592}" destId="{71C1F2B3-255C-4F57-9F5C-491ACD1E4D46}" srcOrd="1" destOrd="0" presId="urn:microsoft.com/office/officeart/2005/8/layout/chevron1"/>
    <dgm:cxn modelId="{85506D2B-3293-4A5E-8BFF-B08C21A15D02}" type="presParOf" srcId="{92727D7B-26A9-422A-98EE-1BCB90172592}" destId="{934DCD4E-3EEA-4D3E-AEDE-9C0D3D71689B}" srcOrd="2" destOrd="0" presId="urn:microsoft.com/office/officeart/2005/8/layout/chevron1"/>
    <dgm:cxn modelId="{1631DA6F-553C-4186-BBE4-E696A8E12719}" type="presParOf" srcId="{92727D7B-26A9-422A-98EE-1BCB90172592}" destId="{B992AC38-00C6-48D8-BFE9-0F4290DFC1FD}" srcOrd="3" destOrd="0" presId="urn:microsoft.com/office/officeart/2005/8/layout/chevron1"/>
    <dgm:cxn modelId="{C6094660-55DE-4500-BDD5-6ADE9C4B891A}" type="presParOf" srcId="{92727D7B-26A9-422A-98EE-1BCB90172592}" destId="{8D804FB2-6B3C-4129-A9FC-614B1BFCCEF4}" srcOrd="4" destOrd="0" presId="urn:microsoft.com/office/officeart/2005/8/layout/chevron1"/>
    <dgm:cxn modelId="{24AFDA6C-886D-40B0-AF14-A17D9C4BA401}" type="presParOf" srcId="{92727D7B-26A9-422A-98EE-1BCB90172592}" destId="{5A6216D9-0DAA-442E-9143-56E8361A5004}" srcOrd="5" destOrd="0" presId="urn:microsoft.com/office/officeart/2005/8/layout/chevron1"/>
    <dgm:cxn modelId="{50E119B9-5BA3-4F67-8F13-9AF71F4DE7E0}" type="presParOf" srcId="{92727D7B-26A9-422A-98EE-1BCB90172592}" destId="{7ACDBFFF-A5D3-4265-868A-D3C53D5CD220}" srcOrd="6" destOrd="0" presId="urn:microsoft.com/office/officeart/2005/8/layout/chevron1"/>
    <dgm:cxn modelId="{6D6CF590-CC5F-438C-AF63-93690E6867C9}" type="presParOf" srcId="{92727D7B-26A9-422A-98EE-1BCB90172592}" destId="{72D656E7-A79F-4B65-9DFA-2E8DC41A1E9A}" srcOrd="7" destOrd="0" presId="urn:microsoft.com/office/officeart/2005/8/layout/chevron1"/>
    <dgm:cxn modelId="{8382182F-E99A-4591-AA77-21840A0FA326}" type="presParOf" srcId="{92727D7B-26A9-422A-98EE-1BCB90172592}" destId="{30BC7D6B-88CB-42E8-9D03-88B4AC94070F}" srcOrd="8" destOrd="0" presId="urn:microsoft.com/office/officeart/2005/8/layout/chevron1"/>
    <dgm:cxn modelId="{302BF411-B365-41D5-8CC2-EF0AD711DCB3}" type="presParOf" srcId="{92727D7B-26A9-422A-98EE-1BCB90172592}" destId="{4DDF581E-79FB-4C31-88A9-E491E7BCDE04}" srcOrd="9" destOrd="0" presId="urn:microsoft.com/office/officeart/2005/8/layout/chevron1"/>
    <dgm:cxn modelId="{4EBAE1E7-6886-49D1-A5D3-76154934688F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Motivation, information et notification</a:t>
          </a:r>
          <a:endParaRPr lang="fr-BE" dirty="0">
            <a:solidFill>
              <a:schemeClr val="bg1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3786F789-1370-40D0-881E-319326EF900D}" type="presOf" srcId="{7CD75FE9-1F1C-4F87-B95D-0592BFC44A26}" destId="{8D804FB2-6B3C-4129-A9FC-614B1BFCCEF4}" srcOrd="0" destOrd="0" presId="urn:microsoft.com/office/officeart/2005/8/layout/chevron1"/>
    <dgm:cxn modelId="{319D4A0E-B61C-4C46-B154-5F16B9B4B930}" type="presOf" srcId="{F96D5E1D-13D0-43EF-ACF6-B1E7434DBDE8}" destId="{30BC7D6B-88CB-42E8-9D03-88B4AC94070F}" srcOrd="0" destOrd="0" presId="urn:microsoft.com/office/officeart/2005/8/layout/chevron1"/>
    <dgm:cxn modelId="{15B31C16-6308-4BB8-BF28-F4F51B71403A}" type="presOf" srcId="{993D6CF7-5A7D-4764-B8BA-A16D2DAAF893}" destId="{934DCD4E-3EEA-4D3E-AEDE-9C0D3D71689B}" srcOrd="0" destOrd="0" presId="urn:microsoft.com/office/officeart/2005/8/layout/chevron1"/>
    <dgm:cxn modelId="{22616DEC-80F6-4858-A36F-A749CB1D78BF}" type="presOf" srcId="{0347A9F2-17BF-4D46-9644-C91844C7C093}" destId="{92727D7B-26A9-422A-98EE-1BCB90172592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141D09AC-D98E-4C4E-9E2B-F91E2C843CFB}" type="presOf" srcId="{52098ADB-467A-4394-B8CE-3846EFD5D254}" destId="{7D9869DC-DF57-4D94-B314-56F5C6FFD62D}" srcOrd="0" destOrd="0" presId="urn:microsoft.com/office/officeart/2005/8/layout/chevron1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EEE57D92-ADD4-4F17-824D-C5D3696D0A4C}" type="presOf" srcId="{3B425B35-30F5-4695-A495-8AC44F89E387}" destId="{DD743796-90FE-4F08-B966-14BAB1C099DB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B5E1F6A9-2BCA-4EB5-ABEC-662E63875D44}" type="presOf" srcId="{8C73FABB-ED5C-4B3A-BDA8-A64956802ABB}" destId="{7ACDBFFF-A5D3-4265-868A-D3C53D5CD220}" srcOrd="0" destOrd="0" presId="urn:microsoft.com/office/officeart/2005/8/layout/chevron1"/>
    <dgm:cxn modelId="{D255F034-061A-4E21-876D-31E6F7659593}" type="presParOf" srcId="{92727D7B-26A9-422A-98EE-1BCB90172592}" destId="{7D9869DC-DF57-4D94-B314-56F5C6FFD62D}" srcOrd="0" destOrd="0" presId="urn:microsoft.com/office/officeart/2005/8/layout/chevron1"/>
    <dgm:cxn modelId="{F709A6E9-8851-4CF4-8105-9814D5D31938}" type="presParOf" srcId="{92727D7B-26A9-422A-98EE-1BCB90172592}" destId="{71C1F2B3-255C-4F57-9F5C-491ACD1E4D46}" srcOrd="1" destOrd="0" presId="urn:microsoft.com/office/officeart/2005/8/layout/chevron1"/>
    <dgm:cxn modelId="{C1D695B9-596B-4A2E-A62A-96B3020A366F}" type="presParOf" srcId="{92727D7B-26A9-422A-98EE-1BCB90172592}" destId="{934DCD4E-3EEA-4D3E-AEDE-9C0D3D71689B}" srcOrd="2" destOrd="0" presId="urn:microsoft.com/office/officeart/2005/8/layout/chevron1"/>
    <dgm:cxn modelId="{ECCB62F9-46A3-4C3A-AB82-DD332E32F147}" type="presParOf" srcId="{92727D7B-26A9-422A-98EE-1BCB90172592}" destId="{B992AC38-00C6-48D8-BFE9-0F4290DFC1FD}" srcOrd="3" destOrd="0" presId="urn:microsoft.com/office/officeart/2005/8/layout/chevron1"/>
    <dgm:cxn modelId="{0062BCCE-521D-4495-A84A-9B4045C52FFB}" type="presParOf" srcId="{92727D7B-26A9-422A-98EE-1BCB90172592}" destId="{8D804FB2-6B3C-4129-A9FC-614B1BFCCEF4}" srcOrd="4" destOrd="0" presId="urn:microsoft.com/office/officeart/2005/8/layout/chevron1"/>
    <dgm:cxn modelId="{CA632014-18CE-4D18-8EC5-C75EA97E7A1E}" type="presParOf" srcId="{92727D7B-26A9-422A-98EE-1BCB90172592}" destId="{5A6216D9-0DAA-442E-9143-56E8361A5004}" srcOrd="5" destOrd="0" presId="urn:microsoft.com/office/officeart/2005/8/layout/chevron1"/>
    <dgm:cxn modelId="{BB990907-17F0-4853-A38E-9537323CAD37}" type="presParOf" srcId="{92727D7B-26A9-422A-98EE-1BCB90172592}" destId="{7ACDBFFF-A5D3-4265-868A-D3C53D5CD220}" srcOrd="6" destOrd="0" presId="urn:microsoft.com/office/officeart/2005/8/layout/chevron1"/>
    <dgm:cxn modelId="{306B1DAC-2084-43D4-BE1E-B5B1DEF1FAF4}" type="presParOf" srcId="{92727D7B-26A9-422A-98EE-1BCB90172592}" destId="{72D656E7-A79F-4B65-9DFA-2E8DC41A1E9A}" srcOrd="7" destOrd="0" presId="urn:microsoft.com/office/officeart/2005/8/layout/chevron1"/>
    <dgm:cxn modelId="{72D2D073-6F90-4ECA-B152-54F309F191B2}" type="presParOf" srcId="{92727D7B-26A9-422A-98EE-1BCB90172592}" destId="{30BC7D6B-88CB-42E8-9D03-88B4AC94070F}" srcOrd="8" destOrd="0" presId="urn:microsoft.com/office/officeart/2005/8/layout/chevron1"/>
    <dgm:cxn modelId="{9AF3AC7B-8E57-4912-961C-1085C3768A5A}" type="presParOf" srcId="{92727D7B-26A9-422A-98EE-1BCB90172592}" destId="{4DDF581E-79FB-4C31-88A9-E491E7BCDE04}" srcOrd="9" destOrd="0" presId="urn:microsoft.com/office/officeart/2005/8/layout/chevron1"/>
    <dgm:cxn modelId="{D2D9FC85-D501-453E-AE41-02DE021FD45B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Motivation, information et notification</a:t>
          </a:r>
          <a:endParaRPr lang="fr-BE" dirty="0">
            <a:solidFill>
              <a:schemeClr val="bg1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79D2EA98-EFEC-43E4-A56D-8E42E95F4B4B}" type="presOf" srcId="{8C73FABB-ED5C-4B3A-BDA8-A64956802ABB}" destId="{7ACDBFFF-A5D3-4265-868A-D3C53D5CD220}" srcOrd="0" destOrd="0" presId="urn:microsoft.com/office/officeart/2005/8/layout/chevron1"/>
    <dgm:cxn modelId="{F0C207FA-E88A-46F2-A38C-D64C734FCCA0}" type="presOf" srcId="{7CD75FE9-1F1C-4F87-B95D-0592BFC44A26}" destId="{8D804FB2-6B3C-4129-A9FC-614B1BFCCEF4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74F18E7E-0562-4E42-8F7F-5C7B02B0FFF9}" type="presOf" srcId="{0347A9F2-17BF-4D46-9644-C91844C7C093}" destId="{92727D7B-26A9-422A-98EE-1BCB90172592}" srcOrd="0" destOrd="0" presId="urn:microsoft.com/office/officeart/2005/8/layout/chevron1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7A432324-F025-4B0F-A023-E820461DEFE8}" type="presOf" srcId="{52098ADB-467A-4394-B8CE-3846EFD5D254}" destId="{7D9869DC-DF57-4D94-B314-56F5C6FFD62D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3533E459-325D-463E-8EFB-6692E1DC7448}" type="presOf" srcId="{993D6CF7-5A7D-4764-B8BA-A16D2DAAF893}" destId="{934DCD4E-3EEA-4D3E-AEDE-9C0D3D71689B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1455AAB7-A10F-4587-BFDB-5E3BFBB9CA40}" type="presOf" srcId="{F96D5E1D-13D0-43EF-ACF6-B1E7434DBDE8}" destId="{30BC7D6B-88CB-42E8-9D03-88B4AC94070F}" srcOrd="0" destOrd="0" presId="urn:microsoft.com/office/officeart/2005/8/layout/chevron1"/>
    <dgm:cxn modelId="{26CFA9BE-00DB-45C3-A335-CF82784FA8D4}" type="presOf" srcId="{3B425B35-30F5-4695-A495-8AC44F89E387}" destId="{DD743796-90FE-4F08-B966-14BAB1C099DB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0A162D96-AEBA-4D0F-8EA0-9F400D2D1114}" type="presParOf" srcId="{92727D7B-26A9-422A-98EE-1BCB90172592}" destId="{7D9869DC-DF57-4D94-B314-56F5C6FFD62D}" srcOrd="0" destOrd="0" presId="urn:microsoft.com/office/officeart/2005/8/layout/chevron1"/>
    <dgm:cxn modelId="{A646ABC7-FED7-41AE-B51A-3959F701C837}" type="presParOf" srcId="{92727D7B-26A9-422A-98EE-1BCB90172592}" destId="{71C1F2B3-255C-4F57-9F5C-491ACD1E4D46}" srcOrd="1" destOrd="0" presId="urn:microsoft.com/office/officeart/2005/8/layout/chevron1"/>
    <dgm:cxn modelId="{541C70A8-D191-418D-A007-ADC8F9274DB2}" type="presParOf" srcId="{92727D7B-26A9-422A-98EE-1BCB90172592}" destId="{934DCD4E-3EEA-4D3E-AEDE-9C0D3D71689B}" srcOrd="2" destOrd="0" presId="urn:microsoft.com/office/officeart/2005/8/layout/chevron1"/>
    <dgm:cxn modelId="{1366917B-9895-481E-A567-835E21B743B1}" type="presParOf" srcId="{92727D7B-26A9-422A-98EE-1BCB90172592}" destId="{B992AC38-00C6-48D8-BFE9-0F4290DFC1FD}" srcOrd="3" destOrd="0" presId="urn:microsoft.com/office/officeart/2005/8/layout/chevron1"/>
    <dgm:cxn modelId="{E0BC8E80-687C-42D9-844A-4A0D9EA3EFCF}" type="presParOf" srcId="{92727D7B-26A9-422A-98EE-1BCB90172592}" destId="{8D804FB2-6B3C-4129-A9FC-614B1BFCCEF4}" srcOrd="4" destOrd="0" presId="urn:microsoft.com/office/officeart/2005/8/layout/chevron1"/>
    <dgm:cxn modelId="{F4D19B7F-70C2-44D0-BF57-C25B1C657B5C}" type="presParOf" srcId="{92727D7B-26A9-422A-98EE-1BCB90172592}" destId="{5A6216D9-0DAA-442E-9143-56E8361A5004}" srcOrd="5" destOrd="0" presId="urn:microsoft.com/office/officeart/2005/8/layout/chevron1"/>
    <dgm:cxn modelId="{65AABAFE-B22B-4B09-A7FF-64BF34356F02}" type="presParOf" srcId="{92727D7B-26A9-422A-98EE-1BCB90172592}" destId="{7ACDBFFF-A5D3-4265-868A-D3C53D5CD220}" srcOrd="6" destOrd="0" presId="urn:microsoft.com/office/officeart/2005/8/layout/chevron1"/>
    <dgm:cxn modelId="{FDA86786-0F5E-45CD-B566-71AB92A7F192}" type="presParOf" srcId="{92727D7B-26A9-422A-98EE-1BCB90172592}" destId="{72D656E7-A79F-4B65-9DFA-2E8DC41A1E9A}" srcOrd="7" destOrd="0" presId="urn:microsoft.com/office/officeart/2005/8/layout/chevron1"/>
    <dgm:cxn modelId="{CDF827D8-E80B-4624-9EB0-9C86916A700E}" type="presParOf" srcId="{92727D7B-26A9-422A-98EE-1BCB90172592}" destId="{30BC7D6B-88CB-42E8-9D03-88B4AC94070F}" srcOrd="8" destOrd="0" presId="urn:microsoft.com/office/officeart/2005/8/layout/chevron1"/>
    <dgm:cxn modelId="{697AB3F4-6DAE-482F-8FD6-03412C3A83BF}" type="presParOf" srcId="{92727D7B-26A9-422A-98EE-1BCB90172592}" destId="{4DDF581E-79FB-4C31-88A9-E491E7BCDE04}" srcOrd="9" destOrd="0" presId="urn:microsoft.com/office/officeart/2005/8/layout/chevron1"/>
    <dgm:cxn modelId="{AD1E9633-3090-486C-8A98-7FE21FF141A4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E64D8B9D-B1D6-422A-BFF5-67CF99D3283D}" type="presOf" srcId="{0347A9F2-17BF-4D46-9644-C91844C7C093}" destId="{92727D7B-26A9-422A-98EE-1BCB90172592}" srcOrd="0" destOrd="0" presId="urn:microsoft.com/office/officeart/2005/8/layout/chevron1"/>
    <dgm:cxn modelId="{A197237F-3211-44B2-B351-8A02C54423C6}" type="presOf" srcId="{993D6CF7-5A7D-4764-B8BA-A16D2DAAF893}" destId="{934DCD4E-3EEA-4D3E-AEDE-9C0D3D71689B}" srcOrd="0" destOrd="0" presId="urn:microsoft.com/office/officeart/2005/8/layout/chevron1"/>
    <dgm:cxn modelId="{59649A97-00AA-43C6-9A80-585FF8DE38C3}" type="presOf" srcId="{3B425B35-30F5-4695-A495-8AC44F89E387}" destId="{DD743796-90FE-4F08-B966-14BAB1C099DB}" srcOrd="0" destOrd="0" presId="urn:microsoft.com/office/officeart/2005/8/layout/chevron1"/>
    <dgm:cxn modelId="{9B7CEA65-48D3-4DEB-A5F3-2A423D23DFD6}" type="presOf" srcId="{8C73FABB-ED5C-4B3A-BDA8-A64956802ABB}" destId="{7ACDBFFF-A5D3-4265-868A-D3C53D5CD220}" srcOrd="0" destOrd="0" presId="urn:microsoft.com/office/officeart/2005/8/layout/chevron1"/>
    <dgm:cxn modelId="{F120AB9A-2503-4B57-A440-A2DA6A3A5363}" type="presOf" srcId="{F96D5E1D-13D0-43EF-ACF6-B1E7434DBDE8}" destId="{30BC7D6B-88CB-42E8-9D03-88B4AC94070F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8AE6DBCF-E450-4EA2-B673-F04839DC1E86}" type="presOf" srcId="{7CD75FE9-1F1C-4F87-B95D-0592BFC44A26}" destId="{8D804FB2-6B3C-4129-A9FC-614B1BFCCEF4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FEB9F788-4F5C-4C1B-9F76-BE4C9B405F8D}" type="presOf" srcId="{52098ADB-467A-4394-B8CE-3846EFD5D254}" destId="{7D9869DC-DF57-4D94-B314-56F5C6FFD62D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2A50CE91-10F6-4054-B315-3BBF06D2EDE0}" type="presParOf" srcId="{92727D7B-26A9-422A-98EE-1BCB90172592}" destId="{7D9869DC-DF57-4D94-B314-56F5C6FFD62D}" srcOrd="0" destOrd="0" presId="urn:microsoft.com/office/officeart/2005/8/layout/chevron1"/>
    <dgm:cxn modelId="{F4BD506C-579A-4019-B259-23959F2512B0}" type="presParOf" srcId="{92727D7B-26A9-422A-98EE-1BCB90172592}" destId="{71C1F2B3-255C-4F57-9F5C-491ACD1E4D46}" srcOrd="1" destOrd="0" presId="urn:microsoft.com/office/officeart/2005/8/layout/chevron1"/>
    <dgm:cxn modelId="{D998E9EF-5DC5-4BFD-8EAC-FF0797B9030C}" type="presParOf" srcId="{92727D7B-26A9-422A-98EE-1BCB90172592}" destId="{934DCD4E-3EEA-4D3E-AEDE-9C0D3D71689B}" srcOrd="2" destOrd="0" presId="urn:microsoft.com/office/officeart/2005/8/layout/chevron1"/>
    <dgm:cxn modelId="{962E1D24-E2DB-430E-980E-974FBA15800C}" type="presParOf" srcId="{92727D7B-26A9-422A-98EE-1BCB90172592}" destId="{B992AC38-00C6-48D8-BFE9-0F4290DFC1FD}" srcOrd="3" destOrd="0" presId="urn:microsoft.com/office/officeart/2005/8/layout/chevron1"/>
    <dgm:cxn modelId="{44445E8F-87EE-4E6F-AB82-671F8CCA165C}" type="presParOf" srcId="{92727D7B-26A9-422A-98EE-1BCB90172592}" destId="{8D804FB2-6B3C-4129-A9FC-614B1BFCCEF4}" srcOrd="4" destOrd="0" presId="urn:microsoft.com/office/officeart/2005/8/layout/chevron1"/>
    <dgm:cxn modelId="{91CB195C-A4F4-4233-83A1-792F682F0BB5}" type="presParOf" srcId="{92727D7B-26A9-422A-98EE-1BCB90172592}" destId="{5A6216D9-0DAA-442E-9143-56E8361A5004}" srcOrd="5" destOrd="0" presId="urn:microsoft.com/office/officeart/2005/8/layout/chevron1"/>
    <dgm:cxn modelId="{80554B50-65B8-4C75-AA6F-29BE70E11B49}" type="presParOf" srcId="{92727D7B-26A9-422A-98EE-1BCB90172592}" destId="{7ACDBFFF-A5D3-4265-868A-D3C53D5CD220}" srcOrd="6" destOrd="0" presId="urn:microsoft.com/office/officeart/2005/8/layout/chevron1"/>
    <dgm:cxn modelId="{2D54E0E1-4BC6-4DF1-9701-2A106C60CBD7}" type="presParOf" srcId="{92727D7B-26A9-422A-98EE-1BCB90172592}" destId="{72D656E7-A79F-4B65-9DFA-2E8DC41A1E9A}" srcOrd="7" destOrd="0" presId="urn:microsoft.com/office/officeart/2005/8/layout/chevron1"/>
    <dgm:cxn modelId="{3C5C6678-E735-48FF-BC95-2109788C0C2F}" type="presParOf" srcId="{92727D7B-26A9-422A-98EE-1BCB90172592}" destId="{30BC7D6B-88CB-42E8-9D03-88B4AC94070F}" srcOrd="8" destOrd="0" presId="urn:microsoft.com/office/officeart/2005/8/layout/chevron1"/>
    <dgm:cxn modelId="{38690BE0-B826-44D4-A601-547B2EB12F38}" type="presParOf" srcId="{92727D7B-26A9-422A-98EE-1BCB90172592}" destId="{4DDF581E-79FB-4C31-88A9-E491E7BCDE04}" srcOrd="9" destOrd="0" presId="urn:microsoft.com/office/officeart/2005/8/layout/chevron1"/>
    <dgm:cxn modelId="{46D63539-EC24-4167-8097-6274F49BA0E0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B3FF556-B538-4066-AF12-0BC1E1216376}" type="presOf" srcId="{F96D5E1D-13D0-43EF-ACF6-B1E7434DBDE8}" destId="{30BC7D6B-88CB-42E8-9D03-88B4AC94070F}" srcOrd="0" destOrd="0" presId="urn:microsoft.com/office/officeart/2005/8/layout/chevron1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CFC00975-E062-4381-97F9-D78280EFF783}" type="presOf" srcId="{0347A9F2-17BF-4D46-9644-C91844C7C093}" destId="{92727D7B-26A9-422A-98EE-1BCB90172592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F2CA0648-54ED-4727-855E-6D487DB17C6F}" type="presOf" srcId="{7CD75FE9-1F1C-4F87-B95D-0592BFC44A26}" destId="{8D804FB2-6B3C-4129-A9FC-614B1BFCCEF4}" srcOrd="0" destOrd="0" presId="urn:microsoft.com/office/officeart/2005/8/layout/chevron1"/>
    <dgm:cxn modelId="{B96956FA-569B-400F-9A1B-C1DDE3D775C4}" type="presOf" srcId="{8C73FABB-ED5C-4B3A-BDA8-A64956802ABB}" destId="{7ACDBFFF-A5D3-4265-868A-D3C53D5CD220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62A5944F-1BA6-49BE-833B-3F9AC7DE2893}" type="presOf" srcId="{993D6CF7-5A7D-4764-B8BA-A16D2DAAF893}" destId="{934DCD4E-3EEA-4D3E-AEDE-9C0D3D71689B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C3F0DCC2-F5BA-44D4-BB99-AD1C745FA603}" type="presOf" srcId="{3B425B35-30F5-4695-A495-8AC44F89E387}" destId="{DD743796-90FE-4F08-B966-14BAB1C099DB}" srcOrd="0" destOrd="0" presId="urn:microsoft.com/office/officeart/2005/8/layout/chevron1"/>
    <dgm:cxn modelId="{771648D7-0C67-4317-BDFC-13AC77CDF230}" type="presOf" srcId="{52098ADB-467A-4394-B8CE-3846EFD5D254}" destId="{7D9869DC-DF57-4D94-B314-56F5C6FFD62D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294B0C2D-A103-46F1-A1DB-3A0581503D01}" type="presParOf" srcId="{92727D7B-26A9-422A-98EE-1BCB90172592}" destId="{7D9869DC-DF57-4D94-B314-56F5C6FFD62D}" srcOrd="0" destOrd="0" presId="urn:microsoft.com/office/officeart/2005/8/layout/chevron1"/>
    <dgm:cxn modelId="{3EB60E5A-9B76-4868-A512-5F043A2E67C2}" type="presParOf" srcId="{92727D7B-26A9-422A-98EE-1BCB90172592}" destId="{71C1F2B3-255C-4F57-9F5C-491ACD1E4D46}" srcOrd="1" destOrd="0" presId="urn:microsoft.com/office/officeart/2005/8/layout/chevron1"/>
    <dgm:cxn modelId="{2A254153-E9F3-4BA6-B41E-454673040C9B}" type="presParOf" srcId="{92727D7B-26A9-422A-98EE-1BCB90172592}" destId="{934DCD4E-3EEA-4D3E-AEDE-9C0D3D71689B}" srcOrd="2" destOrd="0" presId="urn:microsoft.com/office/officeart/2005/8/layout/chevron1"/>
    <dgm:cxn modelId="{ADE3C8F9-634F-45A7-870E-47A55EDB5610}" type="presParOf" srcId="{92727D7B-26A9-422A-98EE-1BCB90172592}" destId="{B992AC38-00C6-48D8-BFE9-0F4290DFC1FD}" srcOrd="3" destOrd="0" presId="urn:microsoft.com/office/officeart/2005/8/layout/chevron1"/>
    <dgm:cxn modelId="{1045DF60-CD73-4D08-BE42-074DEA419584}" type="presParOf" srcId="{92727D7B-26A9-422A-98EE-1BCB90172592}" destId="{8D804FB2-6B3C-4129-A9FC-614B1BFCCEF4}" srcOrd="4" destOrd="0" presId="urn:microsoft.com/office/officeart/2005/8/layout/chevron1"/>
    <dgm:cxn modelId="{182798E8-8C85-4D96-AAEB-ADA2BEE6B806}" type="presParOf" srcId="{92727D7B-26A9-422A-98EE-1BCB90172592}" destId="{5A6216D9-0DAA-442E-9143-56E8361A5004}" srcOrd="5" destOrd="0" presId="urn:microsoft.com/office/officeart/2005/8/layout/chevron1"/>
    <dgm:cxn modelId="{19C4C6B1-3754-46FF-B9EB-B6ED383F8FED}" type="presParOf" srcId="{92727D7B-26A9-422A-98EE-1BCB90172592}" destId="{7ACDBFFF-A5D3-4265-868A-D3C53D5CD220}" srcOrd="6" destOrd="0" presId="urn:microsoft.com/office/officeart/2005/8/layout/chevron1"/>
    <dgm:cxn modelId="{9BAC661D-4FDA-49B6-B9C6-F80201A4781D}" type="presParOf" srcId="{92727D7B-26A9-422A-98EE-1BCB90172592}" destId="{72D656E7-A79F-4B65-9DFA-2E8DC41A1E9A}" srcOrd="7" destOrd="0" presId="urn:microsoft.com/office/officeart/2005/8/layout/chevron1"/>
    <dgm:cxn modelId="{D671CBB7-690E-4425-AC1E-A70B0ABB5AC2}" type="presParOf" srcId="{92727D7B-26A9-422A-98EE-1BCB90172592}" destId="{30BC7D6B-88CB-42E8-9D03-88B4AC94070F}" srcOrd="8" destOrd="0" presId="urn:microsoft.com/office/officeart/2005/8/layout/chevron1"/>
    <dgm:cxn modelId="{293E46F0-FD9E-4FB7-A63D-AAADD066DEAB}" type="presParOf" srcId="{92727D7B-26A9-422A-98EE-1BCB90172592}" destId="{4DDF581E-79FB-4C31-88A9-E491E7BCDE04}" srcOrd="9" destOrd="0" presId="urn:microsoft.com/office/officeart/2005/8/layout/chevron1"/>
    <dgm:cxn modelId="{64302076-00F4-47F3-8E33-9FE7389E29C9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54100FC3-76ED-4736-BC9B-E0C8B74D720B}" type="presOf" srcId="{8C73FABB-ED5C-4B3A-BDA8-A64956802ABB}" destId="{7ACDBFFF-A5D3-4265-868A-D3C53D5CD220}" srcOrd="0" destOrd="0" presId="urn:microsoft.com/office/officeart/2005/8/layout/chevron1"/>
    <dgm:cxn modelId="{5324DE15-8FCB-4A2B-B6EE-75399047CB97}" type="presOf" srcId="{52098ADB-467A-4394-B8CE-3846EFD5D254}" destId="{7D9869DC-DF57-4D94-B314-56F5C6FFD62D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B18F604C-8CD9-483D-A3EC-A3D7AEBAA5E6}" type="presOf" srcId="{7CD75FE9-1F1C-4F87-B95D-0592BFC44A26}" destId="{8D804FB2-6B3C-4129-A9FC-614B1BFCCEF4}" srcOrd="0" destOrd="0" presId="urn:microsoft.com/office/officeart/2005/8/layout/chevron1"/>
    <dgm:cxn modelId="{D955872E-2297-44F8-B54A-35CD4A9FD25F}" type="presOf" srcId="{3B425B35-30F5-4695-A495-8AC44F89E387}" destId="{DD743796-90FE-4F08-B966-14BAB1C099DB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08DE5C0E-AC62-40AD-A7CC-9CC1B6366C70}" type="presOf" srcId="{F96D5E1D-13D0-43EF-ACF6-B1E7434DBDE8}" destId="{30BC7D6B-88CB-42E8-9D03-88B4AC94070F}" srcOrd="0" destOrd="0" presId="urn:microsoft.com/office/officeart/2005/8/layout/chevron1"/>
    <dgm:cxn modelId="{D89AB522-F90C-4D9B-8E62-265A8933172B}" type="presOf" srcId="{993D6CF7-5A7D-4764-B8BA-A16D2DAAF893}" destId="{934DCD4E-3EEA-4D3E-AEDE-9C0D3D71689B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5C3D3407-09C1-4B8E-B719-C8F6CDA7AF36}" type="presOf" srcId="{0347A9F2-17BF-4D46-9644-C91844C7C093}" destId="{92727D7B-26A9-422A-98EE-1BCB90172592}" srcOrd="0" destOrd="0" presId="urn:microsoft.com/office/officeart/2005/8/layout/chevron1"/>
    <dgm:cxn modelId="{6ED6692F-7C6A-4DDF-9D4E-F566ED27AF7C}" type="presParOf" srcId="{92727D7B-26A9-422A-98EE-1BCB90172592}" destId="{7D9869DC-DF57-4D94-B314-56F5C6FFD62D}" srcOrd="0" destOrd="0" presId="urn:microsoft.com/office/officeart/2005/8/layout/chevron1"/>
    <dgm:cxn modelId="{08EBC308-3B50-482C-B028-EB334425D98A}" type="presParOf" srcId="{92727D7B-26A9-422A-98EE-1BCB90172592}" destId="{71C1F2B3-255C-4F57-9F5C-491ACD1E4D46}" srcOrd="1" destOrd="0" presId="urn:microsoft.com/office/officeart/2005/8/layout/chevron1"/>
    <dgm:cxn modelId="{C389EE38-5C51-4004-BC6F-1BDBE4A2FCE4}" type="presParOf" srcId="{92727D7B-26A9-422A-98EE-1BCB90172592}" destId="{934DCD4E-3EEA-4D3E-AEDE-9C0D3D71689B}" srcOrd="2" destOrd="0" presId="urn:microsoft.com/office/officeart/2005/8/layout/chevron1"/>
    <dgm:cxn modelId="{5D5F60B6-0067-4C63-91D3-19B325081E65}" type="presParOf" srcId="{92727D7B-26A9-422A-98EE-1BCB90172592}" destId="{B992AC38-00C6-48D8-BFE9-0F4290DFC1FD}" srcOrd="3" destOrd="0" presId="urn:microsoft.com/office/officeart/2005/8/layout/chevron1"/>
    <dgm:cxn modelId="{D0FA4241-715F-468D-B7C9-595A5E78F56C}" type="presParOf" srcId="{92727D7B-26A9-422A-98EE-1BCB90172592}" destId="{8D804FB2-6B3C-4129-A9FC-614B1BFCCEF4}" srcOrd="4" destOrd="0" presId="urn:microsoft.com/office/officeart/2005/8/layout/chevron1"/>
    <dgm:cxn modelId="{0438E4B7-5A05-4B5F-B5A7-4A20607F74AB}" type="presParOf" srcId="{92727D7B-26A9-422A-98EE-1BCB90172592}" destId="{5A6216D9-0DAA-442E-9143-56E8361A5004}" srcOrd="5" destOrd="0" presId="urn:microsoft.com/office/officeart/2005/8/layout/chevron1"/>
    <dgm:cxn modelId="{A5F903E8-7EED-4E92-8C65-DBDA396E56AD}" type="presParOf" srcId="{92727D7B-26A9-422A-98EE-1BCB90172592}" destId="{7ACDBFFF-A5D3-4265-868A-D3C53D5CD220}" srcOrd="6" destOrd="0" presId="urn:microsoft.com/office/officeart/2005/8/layout/chevron1"/>
    <dgm:cxn modelId="{26BEE34D-296A-4859-AF19-4F2E4FE640B4}" type="presParOf" srcId="{92727D7B-26A9-422A-98EE-1BCB90172592}" destId="{72D656E7-A79F-4B65-9DFA-2E8DC41A1E9A}" srcOrd="7" destOrd="0" presId="urn:microsoft.com/office/officeart/2005/8/layout/chevron1"/>
    <dgm:cxn modelId="{A6EABEDE-21EF-41FD-88F3-CF858D2FC46D}" type="presParOf" srcId="{92727D7B-26A9-422A-98EE-1BCB90172592}" destId="{30BC7D6B-88CB-42E8-9D03-88B4AC94070F}" srcOrd="8" destOrd="0" presId="urn:microsoft.com/office/officeart/2005/8/layout/chevron1"/>
    <dgm:cxn modelId="{E1A146C4-D2A5-4998-9F69-48EF1DF25B7A}" type="presParOf" srcId="{92727D7B-26A9-422A-98EE-1BCB90172592}" destId="{4DDF581E-79FB-4C31-88A9-E491E7BCDE04}" srcOrd="9" destOrd="0" presId="urn:microsoft.com/office/officeart/2005/8/layout/chevron1"/>
    <dgm:cxn modelId="{40303FFF-EF4C-4A65-9A1F-30AA10008DAC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Analyse des offres et attribution</a:t>
          </a:r>
          <a:endParaRPr lang="fr-BE" dirty="0">
            <a:solidFill>
              <a:schemeClr val="bg1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27E9EE78-1E1A-4F15-A409-A1D420CEC8F3}" type="presOf" srcId="{7CD75FE9-1F1C-4F87-B95D-0592BFC44A26}" destId="{8D804FB2-6B3C-4129-A9FC-614B1BFCCEF4}" srcOrd="0" destOrd="0" presId="urn:microsoft.com/office/officeart/2005/8/layout/chevron1"/>
    <dgm:cxn modelId="{25DCD291-6072-495E-8985-A9E22D2B7FEE}" type="presOf" srcId="{8C73FABB-ED5C-4B3A-BDA8-A64956802ABB}" destId="{7ACDBFFF-A5D3-4265-868A-D3C53D5CD220}" srcOrd="0" destOrd="0" presId="urn:microsoft.com/office/officeart/2005/8/layout/chevron1"/>
    <dgm:cxn modelId="{CC5BBCE2-4D95-4E49-9367-A342E1129296}" type="presOf" srcId="{F96D5E1D-13D0-43EF-ACF6-B1E7434DBDE8}" destId="{30BC7D6B-88CB-42E8-9D03-88B4AC94070F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98630A31-6C3A-4577-BCF7-E45D7CA30847}" type="presOf" srcId="{0347A9F2-17BF-4D46-9644-C91844C7C093}" destId="{92727D7B-26A9-422A-98EE-1BCB90172592}" srcOrd="0" destOrd="0" presId="urn:microsoft.com/office/officeart/2005/8/layout/chevron1"/>
    <dgm:cxn modelId="{0833163A-4511-4834-A18E-28184E237DAE}" type="presOf" srcId="{993D6CF7-5A7D-4764-B8BA-A16D2DAAF893}" destId="{934DCD4E-3EEA-4D3E-AEDE-9C0D3D71689B}" srcOrd="0" destOrd="0" presId="urn:microsoft.com/office/officeart/2005/8/layout/chevron1"/>
    <dgm:cxn modelId="{63C1C4AC-6178-4FFA-94B3-4C322FFFA46D}" type="presOf" srcId="{3B425B35-30F5-4695-A495-8AC44F89E387}" destId="{DD743796-90FE-4F08-B966-14BAB1C099DB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059A9CAA-C005-44E4-B48A-0053EA1EBBB8}" type="presOf" srcId="{52098ADB-467A-4394-B8CE-3846EFD5D254}" destId="{7D9869DC-DF57-4D94-B314-56F5C6FFD62D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8BC30D75-7330-42F3-8A30-54D89D04538C}" type="presParOf" srcId="{92727D7B-26A9-422A-98EE-1BCB90172592}" destId="{7D9869DC-DF57-4D94-B314-56F5C6FFD62D}" srcOrd="0" destOrd="0" presId="urn:microsoft.com/office/officeart/2005/8/layout/chevron1"/>
    <dgm:cxn modelId="{EA37D56A-63A5-4A70-9DA6-88D0BA7E699A}" type="presParOf" srcId="{92727D7B-26A9-422A-98EE-1BCB90172592}" destId="{71C1F2B3-255C-4F57-9F5C-491ACD1E4D46}" srcOrd="1" destOrd="0" presId="urn:microsoft.com/office/officeart/2005/8/layout/chevron1"/>
    <dgm:cxn modelId="{703C1152-1EFE-44BF-8606-7E38A6E5A7BE}" type="presParOf" srcId="{92727D7B-26A9-422A-98EE-1BCB90172592}" destId="{934DCD4E-3EEA-4D3E-AEDE-9C0D3D71689B}" srcOrd="2" destOrd="0" presId="urn:microsoft.com/office/officeart/2005/8/layout/chevron1"/>
    <dgm:cxn modelId="{879A640F-7A06-4846-AC8D-A4D2DD3397A8}" type="presParOf" srcId="{92727D7B-26A9-422A-98EE-1BCB90172592}" destId="{B992AC38-00C6-48D8-BFE9-0F4290DFC1FD}" srcOrd="3" destOrd="0" presId="urn:microsoft.com/office/officeart/2005/8/layout/chevron1"/>
    <dgm:cxn modelId="{0B87E005-8B91-47CA-BCC1-185075527A61}" type="presParOf" srcId="{92727D7B-26A9-422A-98EE-1BCB90172592}" destId="{8D804FB2-6B3C-4129-A9FC-614B1BFCCEF4}" srcOrd="4" destOrd="0" presId="urn:microsoft.com/office/officeart/2005/8/layout/chevron1"/>
    <dgm:cxn modelId="{3322C0ED-1FC5-4BBE-A696-30F6604FE026}" type="presParOf" srcId="{92727D7B-26A9-422A-98EE-1BCB90172592}" destId="{5A6216D9-0DAA-442E-9143-56E8361A5004}" srcOrd="5" destOrd="0" presId="urn:microsoft.com/office/officeart/2005/8/layout/chevron1"/>
    <dgm:cxn modelId="{4C0AEBAD-3B69-47C3-A71D-67BEE2844529}" type="presParOf" srcId="{92727D7B-26A9-422A-98EE-1BCB90172592}" destId="{7ACDBFFF-A5D3-4265-868A-D3C53D5CD220}" srcOrd="6" destOrd="0" presId="urn:microsoft.com/office/officeart/2005/8/layout/chevron1"/>
    <dgm:cxn modelId="{F0E94ED9-C2BE-48C6-B6C1-32ED91BBE406}" type="presParOf" srcId="{92727D7B-26A9-422A-98EE-1BCB90172592}" destId="{72D656E7-A79F-4B65-9DFA-2E8DC41A1E9A}" srcOrd="7" destOrd="0" presId="urn:microsoft.com/office/officeart/2005/8/layout/chevron1"/>
    <dgm:cxn modelId="{E161422D-55AB-419C-9817-7E6477849223}" type="presParOf" srcId="{92727D7B-26A9-422A-98EE-1BCB90172592}" destId="{30BC7D6B-88CB-42E8-9D03-88B4AC94070F}" srcOrd="8" destOrd="0" presId="urn:microsoft.com/office/officeart/2005/8/layout/chevron1"/>
    <dgm:cxn modelId="{F8B51CB2-516F-47CD-9E02-A985CB995C43}" type="presParOf" srcId="{92727D7B-26A9-422A-98EE-1BCB90172592}" destId="{4DDF581E-79FB-4C31-88A9-E491E7BCDE04}" srcOrd="9" destOrd="0" presId="urn:microsoft.com/office/officeart/2005/8/layout/chevron1"/>
    <dgm:cxn modelId="{595CBC42-6AEA-4596-9E1C-C767EE68B1A4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EBDE8A-9F9F-42F4-8B73-AF063CCF2E5A}">
      <dsp:nvSpPr>
        <dsp:cNvPr id="0" name=""/>
        <dsp:cNvSpPr/>
      </dsp:nvSpPr>
      <dsp:spPr>
        <a:xfrm rot="5400000">
          <a:off x="764957" y="1056704"/>
          <a:ext cx="649460" cy="73938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608EB9-C0CF-4839-A10A-6589D3B2EBD6}">
      <dsp:nvSpPr>
        <dsp:cNvPr id="0" name=""/>
        <dsp:cNvSpPr/>
      </dsp:nvSpPr>
      <dsp:spPr>
        <a:xfrm>
          <a:off x="1989" y="336764"/>
          <a:ext cx="2275111" cy="765281"/>
        </a:xfrm>
        <a:prstGeom prst="roundRect">
          <a:avLst>
            <a:gd name="adj" fmla="val 16670"/>
          </a:avLst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1400" kern="1200" dirty="0">
            <a:solidFill>
              <a:schemeClr val="tx1"/>
            </a:solidFill>
          </a:endParaRPr>
        </a:p>
      </dsp:txBody>
      <dsp:txXfrm>
        <a:off x="1989" y="336764"/>
        <a:ext cx="2275111" cy="765281"/>
      </dsp:txXfrm>
    </dsp:sp>
    <dsp:sp modelId="{C13AFA5B-B0B2-4CED-898C-C30EC2CDAD84}">
      <dsp:nvSpPr>
        <dsp:cNvPr id="0" name=""/>
        <dsp:cNvSpPr/>
      </dsp:nvSpPr>
      <dsp:spPr>
        <a:xfrm>
          <a:off x="1686199" y="409751"/>
          <a:ext cx="795169" cy="61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947CF-225F-4373-8C86-F3EA0D2FAAE8}">
      <dsp:nvSpPr>
        <dsp:cNvPr id="0" name=""/>
        <dsp:cNvSpPr/>
      </dsp:nvSpPr>
      <dsp:spPr>
        <a:xfrm rot="5400000">
          <a:off x="1955059" y="1916367"/>
          <a:ext cx="649460" cy="73938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F78F88-547E-4360-8C76-BEFE1B9E4CCF}">
      <dsp:nvSpPr>
        <dsp:cNvPr id="0" name=""/>
        <dsp:cNvSpPr/>
      </dsp:nvSpPr>
      <dsp:spPr>
        <a:xfrm>
          <a:off x="1192091" y="1196427"/>
          <a:ext cx="2275111" cy="765281"/>
        </a:xfrm>
        <a:prstGeom prst="roundRect">
          <a:avLst>
            <a:gd name="adj" fmla="val 16670"/>
          </a:avLst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>
              <a:solidFill>
                <a:schemeClr val="tx1"/>
              </a:solidFill>
            </a:rPr>
            <a:t>Publication de l’avis de marché / invitation à soumissionner</a:t>
          </a:r>
          <a:endParaRPr lang="fr-BE" sz="1400" kern="1200" dirty="0">
            <a:solidFill>
              <a:schemeClr val="tx1"/>
            </a:solidFill>
          </a:endParaRPr>
        </a:p>
      </dsp:txBody>
      <dsp:txXfrm>
        <a:off x="1192091" y="1196427"/>
        <a:ext cx="2275111" cy="765281"/>
      </dsp:txXfrm>
    </dsp:sp>
    <dsp:sp modelId="{C2E2C677-76EC-4136-9114-4CE8370ACBA4}">
      <dsp:nvSpPr>
        <dsp:cNvPr id="0" name=""/>
        <dsp:cNvSpPr/>
      </dsp:nvSpPr>
      <dsp:spPr>
        <a:xfrm>
          <a:off x="2876301" y="1269414"/>
          <a:ext cx="795169" cy="61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09B665-DCB8-4C15-A51B-CEBD06C95A1B}">
      <dsp:nvSpPr>
        <dsp:cNvPr id="0" name=""/>
        <dsp:cNvSpPr/>
      </dsp:nvSpPr>
      <dsp:spPr>
        <a:xfrm rot="5400000">
          <a:off x="3145161" y="2776030"/>
          <a:ext cx="649460" cy="73938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2FB0B2-239C-4447-9374-6E672CCF7B89}">
      <dsp:nvSpPr>
        <dsp:cNvPr id="0" name=""/>
        <dsp:cNvSpPr/>
      </dsp:nvSpPr>
      <dsp:spPr>
        <a:xfrm>
          <a:off x="2382193" y="2056090"/>
          <a:ext cx="2275111" cy="765281"/>
        </a:xfrm>
        <a:prstGeom prst="roundRect">
          <a:avLst>
            <a:gd name="adj" fmla="val 16670"/>
          </a:avLst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>
              <a:solidFill>
                <a:schemeClr val="tx1"/>
              </a:solidFill>
            </a:rPr>
            <a:t>Dépôt des offres</a:t>
          </a:r>
          <a:endParaRPr lang="fr-BE" sz="1400" kern="1200" dirty="0">
            <a:solidFill>
              <a:schemeClr val="tx1"/>
            </a:solidFill>
          </a:endParaRPr>
        </a:p>
      </dsp:txBody>
      <dsp:txXfrm>
        <a:off x="2382193" y="2056090"/>
        <a:ext cx="2275111" cy="765281"/>
      </dsp:txXfrm>
    </dsp:sp>
    <dsp:sp modelId="{DF988B99-2BAE-4F3B-8E5C-534B3DC477B8}">
      <dsp:nvSpPr>
        <dsp:cNvPr id="0" name=""/>
        <dsp:cNvSpPr/>
      </dsp:nvSpPr>
      <dsp:spPr>
        <a:xfrm>
          <a:off x="4066403" y="2129077"/>
          <a:ext cx="795169" cy="61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6ACC11-7697-407A-A1DA-76A539922F35}">
      <dsp:nvSpPr>
        <dsp:cNvPr id="0" name=""/>
        <dsp:cNvSpPr/>
      </dsp:nvSpPr>
      <dsp:spPr>
        <a:xfrm rot="5400000">
          <a:off x="4335263" y="3635694"/>
          <a:ext cx="649460" cy="73938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8DC86-874F-444B-8170-52F88A4F4D39}">
      <dsp:nvSpPr>
        <dsp:cNvPr id="0" name=""/>
        <dsp:cNvSpPr/>
      </dsp:nvSpPr>
      <dsp:spPr>
        <a:xfrm>
          <a:off x="3572295" y="2915754"/>
          <a:ext cx="2275111" cy="765281"/>
        </a:xfrm>
        <a:prstGeom prst="roundRect">
          <a:avLst>
            <a:gd name="adj" fmla="val 16670"/>
          </a:avLst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>
              <a:solidFill>
                <a:schemeClr val="bg1"/>
              </a:solidFill>
            </a:rPr>
            <a:t>Analyse des offres et attribution</a:t>
          </a:r>
          <a:endParaRPr lang="fr-BE" sz="1400" kern="1200" dirty="0">
            <a:solidFill>
              <a:schemeClr val="bg1"/>
            </a:solidFill>
          </a:endParaRPr>
        </a:p>
      </dsp:txBody>
      <dsp:txXfrm>
        <a:off x="3572295" y="2915754"/>
        <a:ext cx="2275111" cy="765281"/>
      </dsp:txXfrm>
    </dsp:sp>
    <dsp:sp modelId="{DCCC1735-3B8F-489F-8419-FAFD105F5C0F}">
      <dsp:nvSpPr>
        <dsp:cNvPr id="0" name=""/>
        <dsp:cNvSpPr/>
      </dsp:nvSpPr>
      <dsp:spPr>
        <a:xfrm>
          <a:off x="5256505" y="2988741"/>
          <a:ext cx="795169" cy="61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878326-AF4E-4895-86BC-57F64CF639B1}">
      <dsp:nvSpPr>
        <dsp:cNvPr id="0" name=""/>
        <dsp:cNvSpPr/>
      </dsp:nvSpPr>
      <dsp:spPr>
        <a:xfrm rot="5400000">
          <a:off x="5525366" y="4495357"/>
          <a:ext cx="649460" cy="73938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0C4B8A-2179-425C-92B0-D75DE771118D}">
      <dsp:nvSpPr>
        <dsp:cNvPr id="0" name=""/>
        <dsp:cNvSpPr/>
      </dsp:nvSpPr>
      <dsp:spPr>
        <a:xfrm>
          <a:off x="4762397" y="3775417"/>
          <a:ext cx="2275111" cy="765281"/>
        </a:xfrm>
        <a:prstGeom prst="roundRect">
          <a:avLst>
            <a:gd name="adj" fmla="val 16670"/>
          </a:avLst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>
              <a:solidFill>
                <a:schemeClr val="tx1"/>
              </a:solidFill>
            </a:rPr>
            <a:t>Motivation, information, notification</a:t>
          </a:r>
          <a:r>
            <a:rPr lang="fr-BE" sz="1400" kern="1200" dirty="0" smtClean="0"/>
            <a:t> </a:t>
          </a:r>
          <a:endParaRPr lang="fr-BE" sz="1400" kern="1200" dirty="0"/>
        </a:p>
      </dsp:txBody>
      <dsp:txXfrm>
        <a:off x="4762397" y="3775417"/>
        <a:ext cx="2275111" cy="765281"/>
      </dsp:txXfrm>
    </dsp:sp>
    <dsp:sp modelId="{CAEFCAA1-94C6-42E0-B31D-35D6C371D191}">
      <dsp:nvSpPr>
        <dsp:cNvPr id="0" name=""/>
        <dsp:cNvSpPr/>
      </dsp:nvSpPr>
      <dsp:spPr>
        <a:xfrm>
          <a:off x="6446607" y="3848404"/>
          <a:ext cx="795169" cy="61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4D957-51C3-4FA8-A41A-CD38612DE03B}">
      <dsp:nvSpPr>
        <dsp:cNvPr id="0" name=""/>
        <dsp:cNvSpPr/>
      </dsp:nvSpPr>
      <dsp:spPr>
        <a:xfrm>
          <a:off x="5952499" y="4635080"/>
          <a:ext cx="2275111" cy="765281"/>
        </a:xfrm>
        <a:prstGeom prst="roundRect">
          <a:avLst>
            <a:gd name="adj" fmla="val 16670"/>
          </a:avLst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>
              <a:solidFill>
                <a:schemeClr val="tx1"/>
              </a:solidFill>
            </a:rPr>
            <a:t>Exécution du marché</a:t>
          </a:r>
          <a:endParaRPr lang="fr-BE" sz="1400" kern="1200" dirty="0">
            <a:solidFill>
              <a:schemeClr val="tx1"/>
            </a:solidFill>
          </a:endParaRPr>
        </a:p>
      </dsp:txBody>
      <dsp:txXfrm>
        <a:off x="5952499" y="4635080"/>
        <a:ext cx="2275111" cy="765281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2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2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2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2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2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2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2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</a:t>
          </a:r>
          <a:r>
            <a:rPr lang="fr-BE" sz="800" kern="1200" smtClean="0">
              <a:solidFill>
                <a:sysClr val="windowText" lastClr="000000"/>
              </a:solidFill>
            </a:rPr>
            <a:t>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3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3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3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3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3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EBDE8A-9F9F-42F4-8B73-AF063CCF2E5A}">
      <dsp:nvSpPr>
        <dsp:cNvPr id="0" name=""/>
        <dsp:cNvSpPr/>
      </dsp:nvSpPr>
      <dsp:spPr>
        <a:xfrm rot="5400000">
          <a:off x="764957" y="1056704"/>
          <a:ext cx="649460" cy="73938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608EB9-C0CF-4839-A10A-6589D3B2EBD6}">
      <dsp:nvSpPr>
        <dsp:cNvPr id="0" name=""/>
        <dsp:cNvSpPr/>
      </dsp:nvSpPr>
      <dsp:spPr>
        <a:xfrm>
          <a:off x="1989" y="336764"/>
          <a:ext cx="2275111" cy="765281"/>
        </a:xfrm>
        <a:prstGeom prst="roundRect">
          <a:avLst>
            <a:gd name="adj" fmla="val 16670"/>
          </a:avLst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1400" kern="1200" dirty="0">
            <a:solidFill>
              <a:schemeClr val="tx1"/>
            </a:solidFill>
          </a:endParaRPr>
        </a:p>
      </dsp:txBody>
      <dsp:txXfrm>
        <a:off x="1989" y="336764"/>
        <a:ext cx="2275111" cy="765281"/>
      </dsp:txXfrm>
    </dsp:sp>
    <dsp:sp modelId="{C13AFA5B-B0B2-4CED-898C-C30EC2CDAD84}">
      <dsp:nvSpPr>
        <dsp:cNvPr id="0" name=""/>
        <dsp:cNvSpPr/>
      </dsp:nvSpPr>
      <dsp:spPr>
        <a:xfrm>
          <a:off x="1686199" y="409751"/>
          <a:ext cx="795169" cy="61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947CF-225F-4373-8C86-F3EA0D2FAAE8}">
      <dsp:nvSpPr>
        <dsp:cNvPr id="0" name=""/>
        <dsp:cNvSpPr/>
      </dsp:nvSpPr>
      <dsp:spPr>
        <a:xfrm rot="5400000">
          <a:off x="1955059" y="1916367"/>
          <a:ext cx="649460" cy="73938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F78F88-547E-4360-8C76-BEFE1B9E4CCF}">
      <dsp:nvSpPr>
        <dsp:cNvPr id="0" name=""/>
        <dsp:cNvSpPr/>
      </dsp:nvSpPr>
      <dsp:spPr>
        <a:xfrm>
          <a:off x="1192091" y="1196427"/>
          <a:ext cx="2275111" cy="765281"/>
        </a:xfrm>
        <a:prstGeom prst="roundRect">
          <a:avLst>
            <a:gd name="adj" fmla="val 16670"/>
          </a:avLst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>
              <a:solidFill>
                <a:schemeClr val="tx1"/>
              </a:solidFill>
            </a:rPr>
            <a:t>Publication de l’avis de marché / invitation à soumissionner</a:t>
          </a:r>
          <a:endParaRPr lang="fr-BE" sz="1400" kern="1200" dirty="0">
            <a:solidFill>
              <a:schemeClr val="tx1"/>
            </a:solidFill>
          </a:endParaRPr>
        </a:p>
      </dsp:txBody>
      <dsp:txXfrm>
        <a:off x="1192091" y="1196427"/>
        <a:ext cx="2275111" cy="765281"/>
      </dsp:txXfrm>
    </dsp:sp>
    <dsp:sp modelId="{C2E2C677-76EC-4136-9114-4CE8370ACBA4}">
      <dsp:nvSpPr>
        <dsp:cNvPr id="0" name=""/>
        <dsp:cNvSpPr/>
      </dsp:nvSpPr>
      <dsp:spPr>
        <a:xfrm>
          <a:off x="2876301" y="1269414"/>
          <a:ext cx="795169" cy="61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09B665-DCB8-4C15-A51B-CEBD06C95A1B}">
      <dsp:nvSpPr>
        <dsp:cNvPr id="0" name=""/>
        <dsp:cNvSpPr/>
      </dsp:nvSpPr>
      <dsp:spPr>
        <a:xfrm rot="5400000">
          <a:off x="3145161" y="2776030"/>
          <a:ext cx="649460" cy="73938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2FB0B2-239C-4447-9374-6E672CCF7B89}">
      <dsp:nvSpPr>
        <dsp:cNvPr id="0" name=""/>
        <dsp:cNvSpPr/>
      </dsp:nvSpPr>
      <dsp:spPr>
        <a:xfrm>
          <a:off x="2382193" y="2056090"/>
          <a:ext cx="2275111" cy="765281"/>
        </a:xfrm>
        <a:prstGeom prst="roundRect">
          <a:avLst>
            <a:gd name="adj" fmla="val 16670"/>
          </a:avLst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>
              <a:solidFill>
                <a:schemeClr val="tx1"/>
              </a:solidFill>
            </a:rPr>
            <a:t>Dépôt des offres</a:t>
          </a:r>
          <a:endParaRPr lang="fr-BE" sz="1400" kern="1200" dirty="0">
            <a:solidFill>
              <a:schemeClr val="tx1"/>
            </a:solidFill>
          </a:endParaRPr>
        </a:p>
      </dsp:txBody>
      <dsp:txXfrm>
        <a:off x="2382193" y="2056090"/>
        <a:ext cx="2275111" cy="765281"/>
      </dsp:txXfrm>
    </dsp:sp>
    <dsp:sp modelId="{DF988B99-2BAE-4F3B-8E5C-534B3DC477B8}">
      <dsp:nvSpPr>
        <dsp:cNvPr id="0" name=""/>
        <dsp:cNvSpPr/>
      </dsp:nvSpPr>
      <dsp:spPr>
        <a:xfrm>
          <a:off x="4066403" y="2129077"/>
          <a:ext cx="795169" cy="61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6ACC11-7697-407A-A1DA-76A539922F35}">
      <dsp:nvSpPr>
        <dsp:cNvPr id="0" name=""/>
        <dsp:cNvSpPr/>
      </dsp:nvSpPr>
      <dsp:spPr>
        <a:xfrm rot="5400000">
          <a:off x="4335263" y="3635694"/>
          <a:ext cx="649460" cy="73938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8DC86-874F-444B-8170-52F88A4F4D39}">
      <dsp:nvSpPr>
        <dsp:cNvPr id="0" name=""/>
        <dsp:cNvSpPr/>
      </dsp:nvSpPr>
      <dsp:spPr>
        <a:xfrm>
          <a:off x="3572295" y="2915754"/>
          <a:ext cx="2275111" cy="765281"/>
        </a:xfrm>
        <a:prstGeom prst="roundRect">
          <a:avLst>
            <a:gd name="adj" fmla="val 16670"/>
          </a:avLst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>
              <a:solidFill>
                <a:schemeClr val="tx1"/>
              </a:solidFill>
            </a:rPr>
            <a:t>Analyse des offres et attribution</a:t>
          </a:r>
          <a:endParaRPr lang="fr-BE" sz="1400" kern="1200" dirty="0">
            <a:solidFill>
              <a:schemeClr val="tx1"/>
            </a:solidFill>
          </a:endParaRPr>
        </a:p>
      </dsp:txBody>
      <dsp:txXfrm>
        <a:off x="3572295" y="2915754"/>
        <a:ext cx="2275111" cy="765281"/>
      </dsp:txXfrm>
    </dsp:sp>
    <dsp:sp modelId="{DCCC1735-3B8F-489F-8419-FAFD105F5C0F}">
      <dsp:nvSpPr>
        <dsp:cNvPr id="0" name=""/>
        <dsp:cNvSpPr/>
      </dsp:nvSpPr>
      <dsp:spPr>
        <a:xfrm>
          <a:off x="5256505" y="2988741"/>
          <a:ext cx="795169" cy="61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878326-AF4E-4895-86BC-57F64CF639B1}">
      <dsp:nvSpPr>
        <dsp:cNvPr id="0" name=""/>
        <dsp:cNvSpPr/>
      </dsp:nvSpPr>
      <dsp:spPr>
        <a:xfrm rot="5400000">
          <a:off x="5525366" y="4495357"/>
          <a:ext cx="649460" cy="73938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0C4B8A-2179-425C-92B0-D75DE771118D}">
      <dsp:nvSpPr>
        <dsp:cNvPr id="0" name=""/>
        <dsp:cNvSpPr/>
      </dsp:nvSpPr>
      <dsp:spPr>
        <a:xfrm>
          <a:off x="4762397" y="3775417"/>
          <a:ext cx="2275111" cy="765281"/>
        </a:xfrm>
        <a:prstGeom prst="roundRect">
          <a:avLst>
            <a:gd name="adj" fmla="val 16670"/>
          </a:avLst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>
              <a:solidFill>
                <a:schemeClr val="bg1"/>
              </a:solidFill>
            </a:rPr>
            <a:t>Motivation, information, notification </a:t>
          </a:r>
          <a:endParaRPr lang="fr-BE" sz="1400" kern="1200" dirty="0">
            <a:solidFill>
              <a:schemeClr val="bg1"/>
            </a:solidFill>
          </a:endParaRPr>
        </a:p>
      </dsp:txBody>
      <dsp:txXfrm>
        <a:off x="4762397" y="3775417"/>
        <a:ext cx="2275111" cy="765281"/>
      </dsp:txXfrm>
    </dsp:sp>
    <dsp:sp modelId="{CAEFCAA1-94C6-42E0-B31D-35D6C371D191}">
      <dsp:nvSpPr>
        <dsp:cNvPr id="0" name=""/>
        <dsp:cNvSpPr/>
      </dsp:nvSpPr>
      <dsp:spPr>
        <a:xfrm>
          <a:off x="6446607" y="3848404"/>
          <a:ext cx="795169" cy="61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4D957-51C3-4FA8-A41A-CD38612DE03B}">
      <dsp:nvSpPr>
        <dsp:cNvPr id="0" name=""/>
        <dsp:cNvSpPr/>
      </dsp:nvSpPr>
      <dsp:spPr>
        <a:xfrm>
          <a:off x="5952499" y="4635080"/>
          <a:ext cx="2275111" cy="765281"/>
        </a:xfrm>
        <a:prstGeom prst="roundRect">
          <a:avLst>
            <a:gd name="adj" fmla="val 16670"/>
          </a:avLst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>
              <a:solidFill>
                <a:schemeClr val="tx1"/>
              </a:solidFill>
            </a:rPr>
            <a:t>Exécution du marché</a:t>
          </a:r>
          <a:endParaRPr lang="fr-BE" sz="1400" kern="1200" dirty="0">
            <a:solidFill>
              <a:schemeClr val="tx1"/>
            </a:solidFill>
          </a:endParaRPr>
        </a:p>
      </dsp:txBody>
      <dsp:txXfrm>
        <a:off x="5952499" y="4635080"/>
        <a:ext cx="2275111" cy="765281"/>
      </dsp:txXfrm>
    </dsp:sp>
  </dsp:spTree>
</dsp:drawing>
</file>

<file path=ppt/diagrams/drawing3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Analyse des offres et attribution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Motivation, information et notification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3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Analyse des offres et attribution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Motivation, information et notification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3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Analyse des offres et attribution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Motivation, information et notification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3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Analyse des offres et attribution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Motivation, information et notification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3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Analyse des offres et attribution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Motivation, information et notification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4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Analyse des offres et attribution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Motivation, information et notification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4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Analyse des offres et attribution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Motivation, information et notification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4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Analyse des offres et attribution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Motivation, information et notification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4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Analyse des offres et attribution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Motivation, information et notification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4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Analyse des offres et attribution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Motivation, information et notification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4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Analyse des offres et attribution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Motivation, information et notification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4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Analyse des offres et attribution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Motivation, information et notification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4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Analyse des offres et attribution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Motivation, information et notification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4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Analyse des offres et attribution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Motivation, information et notification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4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Analyse des offres et attribution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Motivation, information et notification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5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Analyse des offres et attribution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Motivation, information et notification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5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Analyse des offres et attribution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Motivation, information et notification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4289" y="0"/>
        <a:ext cx="1595708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1440427" y="0"/>
        <a:ext cx="1595708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tx1"/>
              </a:solidFill>
            </a:rPr>
            <a:t>Dépôt des offres</a:t>
          </a:r>
          <a:endParaRPr lang="fr-BE" sz="800" kern="1200" dirty="0">
            <a:solidFill>
              <a:schemeClr val="tx1"/>
            </a:solidFill>
          </a:endParaRPr>
        </a:p>
      </dsp:txBody>
      <dsp:txXfrm>
        <a:off x="2876564" y="0"/>
        <a:ext cx="1595708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chemeClr val="bg1"/>
              </a:solidFill>
            </a:rPr>
            <a:t>Analyse des offres et attribution</a:t>
          </a:r>
          <a:endParaRPr lang="fr-BE" sz="800" kern="1200" dirty="0">
            <a:solidFill>
              <a:schemeClr val="bg1"/>
            </a:solidFill>
          </a:endParaRPr>
        </a:p>
      </dsp:txBody>
      <dsp:txXfrm>
        <a:off x="4312702" y="0"/>
        <a:ext cx="1595708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Motivation, information et notification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5748840" y="0"/>
        <a:ext cx="1595708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800" kern="1200" dirty="0" smtClean="0">
              <a:solidFill>
                <a:sysClr val="windowText" lastClr="000000"/>
              </a:solidFill>
            </a:rPr>
            <a:t>Exécution du marché -&gt; réception définitive</a:t>
          </a:r>
          <a:endParaRPr lang="fr-BE" sz="800" kern="1200" dirty="0">
            <a:solidFill>
              <a:sysClr val="windowText" lastClr="000000"/>
            </a:solidFill>
          </a:endParaRPr>
        </a:p>
      </dsp:txBody>
      <dsp:txXfrm>
        <a:off x="7184977" y="0"/>
        <a:ext cx="1595708" cy="4320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63A34-C0F1-4E15-8E0B-C81D538760B1}" type="datetimeFigureOut">
              <a:rPr lang="fr-FR" smtClean="0"/>
              <a:pPr/>
              <a:t>06/05/2015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88491-2DD9-42ED-AE45-7D2BD21FC9A3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B0617-C639-4CDD-B6DE-96EBE4358686}" type="datetimeFigureOut">
              <a:rPr lang="fr-FR" smtClean="0"/>
              <a:pPr/>
              <a:t>06/05/2015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442F5-4FF5-4460-B84B-D6C9F8C1CF3F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290837" cy="403438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1</a:t>
            </a:fld>
            <a:endParaRPr lang="fr-B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10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11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969945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12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13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14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15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16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17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18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19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20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21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22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23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24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25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26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27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28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29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30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31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32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33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34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35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36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37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38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39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40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41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42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43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44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27069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45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46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47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48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49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50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51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52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53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54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55</a:t>
            </a:fld>
            <a:endParaRPr lang="fr-BE"/>
          </a:p>
        </p:txBody>
      </p:sp>
      <p:sp>
        <p:nvSpPr>
          <p:cNvPr id="7" name="Espace réservé des commentaires 2"/>
          <p:cNvSpPr>
            <a:spLocks noGrp="1"/>
          </p:cNvSpPr>
          <p:nvPr>
            <p:ph type="body" sz="quarter" idx="1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..</a:t>
            </a:r>
          </a:p>
          <a:p>
            <a:pPr algn="ctr"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……………………………...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………………………………………………………………………………………………………………………………………………</a:t>
            </a: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56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..</a:t>
            </a:r>
          </a:p>
          <a:p>
            <a:pPr algn="ctr">
              <a:lnSpc>
                <a:spcPct val="150000"/>
              </a:lnSpc>
            </a:pPr>
            <a:r>
              <a:rPr lang="fr-BE" dirty="0" smtClean="0"/>
              <a:t>….…………………………………………………………………………………………………………………………………….……</a:t>
            </a:r>
          </a:p>
          <a:p>
            <a:pPr algn="ctr">
              <a:lnSpc>
                <a:spcPct val="150000"/>
              </a:lnSpc>
            </a:pPr>
            <a:r>
              <a:rPr lang="fr-BE" dirty="0" smtClean="0"/>
              <a:t>………………...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………………………………………………………………………………………………………………………………………………</a:t>
            </a: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57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…</a:t>
            </a:r>
          </a:p>
          <a:p>
            <a:pPr algn="ctr"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……..…………………………………………………………………………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………………………………………………………………………………………………………………………………………………</a:t>
            </a: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58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.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..</a:t>
            </a:r>
          </a:p>
          <a:p>
            <a:pPr algn="ctr">
              <a:lnSpc>
                <a:spcPct val="150000"/>
              </a:lnSpc>
            </a:pPr>
            <a:r>
              <a:rPr lang="fr-BE" dirty="0" smtClean="0"/>
              <a:t>.…………………………………………………………………………………………………………………………………….………………………..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fr-BE" smtClean="0"/>
              <a:t>………………………………………………………………………………………………………………………………………………</a:t>
            </a:r>
            <a:endParaRPr lang="fr-BE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219399" cy="432013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8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677567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442F5-4FF5-4460-B84B-D6C9F8C1CF3F}" type="slidenum">
              <a:rPr lang="fr-BE" smtClean="0"/>
              <a:pPr/>
              <a:t>9</a:t>
            </a:fld>
            <a:endParaRPr lang="fr-BE"/>
          </a:p>
        </p:txBody>
      </p:sp>
      <p:sp>
        <p:nvSpPr>
          <p:cNvPr id="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898507" y="4749005"/>
            <a:ext cx="5438140" cy="44669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…………………………………………………………………………………………………………………………………….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endParaRPr lang="fr-B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1.xml"/><Relationship Id="rId5" Type="http://schemas.openxmlformats.org/officeDocument/2006/relationships/diagramQuickStyle" Target="../diagrams/quickStyle21.xml"/><Relationship Id="rId4" Type="http://schemas.openxmlformats.org/officeDocument/2006/relationships/diagramLayout" Target="../diagrams/layout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2.xml"/><Relationship Id="rId5" Type="http://schemas.openxmlformats.org/officeDocument/2006/relationships/diagramQuickStyle" Target="../diagrams/quickStyle22.xml"/><Relationship Id="rId4" Type="http://schemas.openxmlformats.org/officeDocument/2006/relationships/diagramLayout" Target="../diagrams/layout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3.xml"/><Relationship Id="rId5" Type="http://schemas.openxmlformats.org/officeDocument/2006/relationships/diagramQuickStyle" Target="../diagrams/quickStyle23.xml"/><Relationship Id="rId4" Type="http://schemas.openxmlformats.org/officeDocument/2006/relationships/diagramLayout" Target="../diagrams/layout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4.xml"/><Relationship Id="rId7" Type="http://schemas.microsoft.com/office/2007/relationships/diagramDrawing" Target="../diagrams/drawing24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4.xml"/><Relationship Id="rId5" Type="http://schemas.openxmlformats.org/officeDocument/2006/relationships/diagramQuickStyle" Target="../diagrams/quickStyle24.xml"/><Relationship Id="rId4" Type="http://schemas.openxmlformats.org/officeDocument/2006/relationships/diagramLayout" Target="../diagrams/layout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5.xml"/><Relationship Id="rId7" Type="http://schemas.microsoft.com/office/2007/relationships/diagramDrawing" Target="../diagrams/drawing25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5.xml"/><Relationship Id="rId5" Type="http://schemas.openxmlformats.org/officeDocument/2006/relationships/diagramQuickStyle" Target="../diagrams/quickStyle25.xml"/><Relationship Id="rId4" Type="http://schemas.openxmlformats.org/officeDocument/2006/relationships/diagramLayout" Target="../diagrams/layout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6.xml"/><Relationship Id="rId7" Type="http://schemas.microsoft.com/office/2007/relationships/diagramDrawing" Target="../diagrams/drawing26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6.xml"/><Relationship Id="rId5" Type="http://schemas.openxmlformats.org/officeDocument/2006/relationships/diagramQuickStyle" Target="../diagrams/quickStyle26.xml"/><Relationship Id="rId4" Type="http://schemas.openxmlformats.org/officeDocument/2006/relationships/diagramLayout" Target="../diagrams/layout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7.xml"/><Relationship Id="rId7" Type="http://schemas.microsoft.com/office/2007/relationships/diagramDrawing" Target="../diagrams/drawing27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7.xml"/><Relationship Id="rId5" Type="http://schemas.openxmlformats.org/officeDocument/2006/relationships/diagramQuickStyle" Target="../diagrams/quickStyle27.xml"/><Relationship Id="rId4" Type="http://schemas.openxmlformats.org/officeDocument/2006/relationships/diagramLayout" Target="../diagrams/layout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8.xml"/><Relationship Id="rId7" Type="http://schemas.microsoft.com/office/2007/relationships/diagramDrawing" Target="../diagrams/drawing28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8.xml"/><Relationship Id="rId5" Type="http://schemas.openxmlformats.org/officeDocument/2006/relationships/diagramQuickStyle" Target="../diagrams/quickStyle28.xml"/><Relationship Id="rId4" Type="http://schemas.openxmlformats.org/officeDocument/2006/relationships/diagramLayout" Target="../diagrams/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9.xml"/><Relationship Id="rId7" Type="http://schemas.microsoft.com/office/2007/relationships/diagramDrawing" Target="../diagrams/drawing29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9.xml"/><Relationship Id="rId5" Type="http://schemas.openxmlformats.org/officeDocument/2006/relationships/diagramQuickStyle" Target="../diagrams/quickStyle29.xml"/><Relationship Id="rId4" Type="http://schemas.openxmlformats.org/officeDocument/2006/relationships/diagramLayout" Target="../diagrams/layout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0.xml"/><Relationship Id="rId7" Type="http://schemas.microsoft.com/office/2007/relationships/diagramDrawing" Target="../diagrams/drawing30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0.xml"/><Relationship Id="rId5" Type="http://schemas.openxmlformats.org/officeDocument/2006/relationships/diagramQuickStyle" Target="../diagrams/quickStyle30.xml"/><Relationship Id="rId4" Type="http://schemas.openxmlformats.org/officeDocument/2006/relationships/diagramLayout" Target="../diagrams/layout3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1.xml"/><Relationship Id="rId7" Type="http://schemas.microsoft.com/office/2007/relationships/diagramDrawing" Target="../diagrams/drawing31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1.xml"/><Relationship Id="rId5" Type="http://schemas.openxmlformats.org/officeDocument/2006/relationships/diagramQuickStyle" Target="../diagrams/quickStyle31.xml"/><Relationship Id="rId4" Type="http://schemas.openxmlformats.org/officeDocument/2006/relationships/diagramLayout" Target="../diagrams/layout3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2.xml"/><Relationship Id="rId7" Type="http://schemas.microsoft.com/office/2007/relationships/diagramDrawing" Target="../diagrams/drawing3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2.xml"/><Relationship Id="rId5" Type="http://schemas.openxmlformats.org/officeDocument/2006/relationships/diagramQuickStyle" Target="../diagrams/quickStyle32.xml"/><Relationship Id="rId4" Type="http://schemas.openxmlformats.org/officeDocument/2006/relationships/diagramLayout" Target="../diagrams/layout3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3.xml"/><Relationship Id="rId7" Type="http://schemas.microsoft.com/office/2007/relationships/diagramDrawing" Target="../diagrams/drawing33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3.xml"/><Relationship Id="rId5" Type="http://schemas.openxmlformats.org/officeDocument/2006/relationships/diagramQuickStyle" Target="../diagrams/quickStyle33.xml"/><Relationship Id="rId4" Type="http://schemas.openxmlformats.org/officeDocument/2006/relationships/diagramLayout" Target="../diagrams/layout3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4.xml"/><Relationship Id="rId7" Type="http://schemas.microsoft.com/office/2007/relationships/diagramDrawing" Target="../diagrams/drawing34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4.xml"/><Relationship Id="rId5" Type="http://schemas.openxmlformats.org/officeDocument/2006/relationships/diagramQuickStyle" Target="../diagrams/quickStyle34.xml"/><Relationship Id="rId4" Type="http://schemas.openxmlformats.org/officeDocument/2006/relationships/diagramLayout" Target="../diagrams/layout3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5.xml"/><Relationship Id="rId7" Type="http://schemas.microsoft.com/office/2007/relationships/diagramDrawing" Target="../diagrams/drawing35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5.xml"/><Relationship Id="rId5" Type="http://schemas.openxmlformats.org/officeDocument/2006/relationships/diagramQuickStyle" Target="../diagrams/quickStyle35.xml"/><Relationship Id="rId4" Type="http://schemas.openxmlformats.org/officeDocument/2006/relationships/diagramLayout" Target="../diagrams/layout3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6.xml"/><Relationship Id="rId7" Type="http://schemas.microsoft.com/office/2007/relationships/diagramDrawing" Target="../diagrams/drawing36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6.xml"/><Relationship Id="rId5" Type="http://schemas.openxmlformats.org/officeDocument/2006/relationships/diagramQuickStyle" Target="../diagrams/quickStyle36.xml"/><Relationship Id="rId4" Type="http://schemas.openxmlformats.org/officeDocument/2006/relationships/diagramLayout" Target="../diagrams/layout3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7.xml"/><Relationship Id="rId7" Type="http://schemas.microsoft.com/office/2007/relationships/diagramDrawing" Target="../diagrams/drawing37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7.xml"/><Relationship Id="rId5" Type="http://schemas.openxmlformats.org/officeDocument/2006/relationships/diagramQuickStyle" Target="../diagrams/quickStyle37.xml"/><Relationship Id="rId4" Type="http://schemas.openxmlformats.org/officeDocument/2006/relationships/diagramLayout" Target="../diagrams/layout3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8.xml"/><Relationship Id="rId7" Type="http://schemas.microsoft.com/office/2007/relationships/diagramDrawing" Target="../diagrams/drawing38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8.xml"/><Relationship Id="rId5" Type="http://schemas.openxmlformats.org/officeDocument/2006/relationships/diagramQuickStyle" Target="../diagrams/quickStyle38.xml"/><Relationship Id="rId4" Type="http://schemas.openxmlformats.org/officeDocument/2006/relationships/diagramLayout" Target="../diagrams/layout3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9.xml"/><Relationship Id="rId7" Type="http://schemas.microsoft.com/office/2007/relationships/diagramDrawing" Target="../diagrams/drawing39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9.xml"/><Relationship Id="rId5" Type="http://schemas.openxmlformats.org/officeDocument/2006/relationships/diagramQuickStyle" Target="../diagrams/quickStyle39.xml"/><Relationship Id="rId4" Type="http://schemas.openxmlformats.org/officeDocument/2006/relationships/diagramLayout" Target="../diagrams/layout3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0.xml"/><Relationship Id="rId7" Type="http://schemas.microsoft.com/office/2007/relationships/diagramDrawing" Target="../diagrams/drawing40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0.xml"/><Relationship Id="rId5" Type="http://schemas.openxmlformats.org/officeDocument/2006/relationships/diagramQuickStyle" Target="../diagrams/quickStyle40.xml"/><Relationship Id="rId4" Type="http://schemas.openxmlformats.org/officeDocument/2006/relationships/diagramLayout" Target="../diagrams/layout40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1.xml"/><Relationship Id="rId7" Type="http://schemas.microsoft.com/office/2007/relationships/diagramDrawing" Target="../diagrams/drawing41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1.xml"/><Relationship Id="rId5" Type="http://schemas.openxmlformats.org/officeDocument/2006/relationships/diagramQuickStyle" Target="../diagrams/quickStyle41.xml"/><Relationship Id="rId4" Type="http://schemas.openxmlformats.org/officeDocument/2006/relationships/diagramLayout" Target="../diagrams/layout4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2.xml"/><Relationship Id="rId7" Type="http://schemas.microsoft.com/office/2007/relationships/diagramDrawing" Target="../diagrams/drawing42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2.xml"/><Relationship Id="rId5" Type="http://schemas.openxmlformats.org/officeDocument/2006/relationships/diagramQuickStyle" Target="../diagrams/quickStyle42.xml"/><Relationship Id="rId4" Type="http://schemas.openxmlformats.org/officeDocument/2006/relationships/diagramLayout" Target="../diagrams/layout4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3.xml"/><Relationship Id="rId7" Type="http://schemas.microsoft.com/office/2007/relationships/diagramDrawing" Target="../diagrams/drawing43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3.xml"/><Relationship Id="rId5" Type="http://schemas.openxmlformats.org/officeDocument/2006/relationships/diagramQuickStyle" Target="../diagrams/quickStyle43.xml"/><Relationship Id="rId4" Type="http://schemas.openxmlformats.org/officeDocument/2006/relationships/diagramLayout" Target="../diagrams/layout4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4.xml"/><Relationship Id="rId7" Type="http://schemas.microsoft.com/office/2007/relationships/diagramDrawing" Target="../diagrams/drawing44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4.xml"/><Relationship Id="rId5" Type="http://schemas.openxmlformats.org/officeDocument/2006/relationships/diagramQuickStyle" Target="../diagrams/quickStyle44.xml"/><Relationship Id="rId4" Type="http://schemas.openxmlformats.org/officeDocument/2006/relationships/diagramLayout" Target="../diagrams/layout4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5.xml"/><Relationship Id="rId7" Type="http://schemas.microsoft.com/office/2007/relationships/diagramDrawing" Target="../diagrams/drawing45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5.xml"/><Relationship Id="rId5" Type="http://schemas.openxmlformats.org/officeDocument/2006/relationships/diagramQuickStyle" Target="../diagrams/quickStyle45.xml"/><Relationship Id="rId4" Type="http://schemas.openxmlformats.org/officeDocument/2006/relationships/diagramLayout" Target="../diagrams/layout45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6.xml"/><Relationship Id="rId7" Type="http://schemas.microsoft.com/office/2007/relationships/diagramDrawing" Target="../diagrams/drawing46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6.xml"/><Relationship Id="rId5" Type="http://schemas.openxmlformats.org/officeDocument/2006/relationships/diagramQuickStyle" Target="../diagrams/quickStyle46.xml"/><Relationship Id="rId4" Type="http://schemas.openxmlformats.org/officeDocument/2006/relationships/diagramLayout" Target="../diagrams/layout4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7.xml"/><Relationship Id="rId7" Type="http://schemas.microsoft.com/office/2007/relationships/diagramDrawing" Target="../diagrams/drawing47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7.xml"/><Relationship Id="rId5" Type="http://schemas.openxmlformats.org/officeDocument/2006/relationships/diagramQuickStyle" Target="../diagrams/quickStyle47.xml"/><Relationship Id="rId4" Type="http://schemas.openxmlformats.org/officeDocument/2006/relationships/diagramLayout" Target="../diagrams/layout4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8.xml"/><Relationship Id="rId7" Type="http://schemas.microsoft.com/office/2007/relationships/diagramDrawing" Target="../diagrams/drawing48.xm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8.xml"/><Relationship Id="rId5" Type="http://schemas.openxmlformats.org/officeDocument/2006/relationships/diagramQuickStyle" Target="../diagrams/quickStyle48.xml"/><Relationship Id="rId4" Type="http://schemas.openxmlformats.org/officeDocument/2006/relationships/diagramLayout" Target="../diagrams/layout4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9.xml"/><Relationship Id="rId7" Type="http://schemas.microsoft.com/office/2007/relationships/diagramDrawing" Target="../diagrams/drawing49.xm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9.xml"/><Relationship Id="rId5" Type="http://schemas.openxmlformats.org/officeDocument/2006/relationships/diagramQuickStyle" Target="../diagrams/quickStyle49.xml"/><Relationship Id="rId4" Type="http://schemas.openxmlformats.org/officeDocument/2006/relationships/diagramLayout" Target="../diagrams/layout49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0.xml"/><Relationship Id="rId7" Type="http://schemas.microsoft.com/office/2007/relationships/diagramDrawing" Target="../diagrams/drawing50.xm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0.xml"/><Relationship Id="rId5" Type="http://schemas.openxmlformats.org/officeDocument/2006/relationships/diagramQuickStyle" Target="../diagrams/quickStyle50.xml"/><Relationship Id="rId4" Type="http://schemas.openxmlformats.org/officeDocument/2006/relationships/diagramLayout" Target="../diagrams/layout50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1.xml"/><Relationship Id="rId7" Type="http://schemas.microsoft.com/office/2007/relationships/diagramDrawing" Target="../diagrams/drawing51.xm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1.xml"/><Relationship Id="rId5" Type="http://schemas.openxmlformats.org/officeDocument/2006/relationships/diagramQuickStyle" Target="../diagrams/quickStyle51.xml"/><Relationship Id="rId4" Type="http://schemas.openxmlformats.org/officeDocument/2006/relationships/diagramLayout" Target="../diagrams/layout5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NOTIONS DE BASE EN MARCHÉ PUBLIC – Partie 2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625624"/>
          </a:xfrm>
        </p:spPr>
        <p:txBody>
          <a:bodyPr>
            <a:normAutofit/>
          </a:bodyPr>
          <a:lstStyle/>
          <a:p>
            <a:r>
              <a:rPr lang="fr-BE" sz="1800" dirty="0" smtClean="0"/>
              <a:t>Province du Brabant wallon – avril 2015 </a:t>
            </a:r>
            <a:endParaRPr lang="fr-BE" sz="1800" dirty="0"/>
          </a:p>
        </p:txBody>
      </p:sp>
    </p:spTree>
    <p:extLst>
      <p:ext uri="{BB962C8B-B14F-4D97-AF65-F5344CB8AC3E}">
        <p14:creationId xmlns:p14="http://schemas.microsoft.com/office/powerpoint/2010/main" xmlns="" val="3107397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/>
          </a:bodyPr>
          <a:lstStyle/>
          <a:p>
            <a:pPr algn="just">
              <a:buClrTx/>
              <a:buNone/>
            </a:pPr>
            <a:r>
              <a:rPr lang="fr-BE" sz="2000" dirty="0" smtClean="0">
                <a:solidFill>
                  <a:schemeClr val="tx1"/>
                </a:solidFill>
              </a:rPr>
              <a:t>= le soumissionnaire a-t-il la capacité de mener à bien le marché ?</a:t>
            </a:r>
          </a:p>
          <a:p>
            <a:pPr algn="just">
              <a:buClrTx/>
              <a:buNone/>
            </a:pPr>
            <a:endParaRPr lang="fr-BE" sz="2000" dirty="0" smtClean="0"/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 Type de critères</a:t>
            </a:r>
          </a:p>
          <a:p>
            <a:pPr algn="just">
              <a:buClrTx/>
              <a:buNone/>
            </a:pPr>
            <a:r>
              <a:rPr lang="fr-BE" sz="800" dirty="0" smtClean="0"/>
              <a:t> </a:t>
            </a:r>
          </a:p>
          <a:p>
            <a:pPr algn="just">
              <a:buClrTx/>
              <a:buFont typeface="Wingdings" pitchFamily="2" charset="2"/>
              <a:buChar char="§"/>
            </a:pPr>
            <a:r>
              <a:rPr lang="fr-BE" sz="1800" dirty="0" smtClean="0"/>
              <a:t>Capacité financière et économique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algn="just">
              <a:spcBef>
                <a:spcPts val="0"/>
              </a:spcBef>
              <a:buClrTx/>
              <a:buNone/>
            </a:pPr>
            <a:r>
              <a:rPr lang="fr-BE" sz="1800" dirty="0" smtClean="0"/>
              <a:t>	-  Art. 67, AR 2011 : références communes aux </a:t>
            </a:r>
            <a:r>
              <a:rPr lang="fr-BE" sz="1800" dirty="0" err="1" smtClean="0"/>
              <a:t>trav</a:t>
            </a:r>
            <a:r>
              <a:rPr lang="fr-BE" sz="1800" dirty="0" smtClean="0"/>
              <a:t>., </a:t>
            </a:r>
            <a:r>
              <a:rPr lang="fr-BE" sz="1800" dirty="0" err="1" smtClean="0"/>
              <a:t>fourn</a:t>
            </a:r>
            <a:r>
              <a:rPr lang="fr-BE" sz="1800" dirty="0" smtClean="0"/>
              <a:t>., </a:t>
            </a:r>
            <a:r>
              <a:rPr lang="fr-BE" sz="1800" dirty="0" err="1" smtClean="0"/>
              <a:t>serv</a:t>
            </a:r>
            <a:r>
              <a:rPr lang="fr-BE" sz="1800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fr-BE" sz="1800" dirty="0" smtClean="0"/>
              <a:t>	-  Liste non limitative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fr-BE" sz="800" dirty="0" smtClean="0"/>
          </a:p>
          <a:p>
            <a:pPr algn="just">
              <a:buClrTx/>
              <a:buFont typeface="Wingdings" pitchFamily="2" charset="2"/>
              <a:buChar char="§"/>
            </a:pPr>
            <a:r>
              <a:rPr lang="fr-BE" sz="1800" dirty="0" smtClean="0"/>
              <a:t>Capacité technique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algn="just">
              <a:buClrTx/>
              <a:buNone/>
            </a:pPr>
            <a:r>
              <a:rPr lang="fr-BE" sz="1800" dirty="0" smtClean="0"/>
              <a:t>	-  Art. 68, 69, 71 et 72 : références propres aux </a:t>
            </a:r>
            <a:r>
              <a:rPr lang="fr-BE" sz="1800" dirty="0" err="1" smtClean="0"/>
              <a:t>trav</a:t>
            </a:r>
            <a:r>
              <a:rPr lang="fr-BE" sz="1800" dirty="0" smtClean="0"/>
              <a:t>., </a:t>
            </a:r>
            <a:r>
              <a:rPr lang="fr-BE" sz="1800" dirty="0" err="1" smtClean="0"/>
              <a:t>fourn</a:t>
            </a:r>
            <a:r>
              <a:rPr lang="fr-BE" sz="1800" dirty="0" smtClean="0"/>
              <a:t>., </a:t>
            </a:r>
            <a:r>
              <a:rPr lang="fr-BE" sz="1800" dirty="0" err="1" smtClean="0"/>
              <a:t>serv</a:t>
            </a:r>
            <a:r>
              <a:rPr lang="fr-BE" sz="1800" dirty="0" smtClean="0"/>
              <a:t>.</a:t>
            </a:r>
          </a:p>
          <a:p>
            <a:pPr algn="just">
              <a:buClrTx/>
              <a:buNone/>
            </a:pPr>
            <a:r>
              <a:rPr lang="fr-BE" sz="1800" dirty="0" smtClean="0"/>
              <a:t>	-  Liste limitative pour les marchés soumis à publicité européenne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olidFill>
                  <a:schemeClr val="accent4">
                    <a:lumMod val="75000"/>
                  </a:schemeClr>
                </a:solidFill>
              </a:rPr>
              <a:t>2. Sélection qualitative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§"/>
            </a:pPr>
            <a:r>
              <a:rPr lang="fr-BE" sz="1800" dirty="0" smtClean="0"/>
              <a:t>Cas particulier : l’agréation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algn="just">
              <a:buClrTx/>
              <a:buNone/>
            </a:pPr>
            <a:endParaRPr lang="fr-BE" sz="800" dirty="0" smtClean="0"/>
          </a:p>
          <a:p>
            <a:pPr algn="just">
              <a:buClrTx/>
              <a:buNone/>
            </a:pPr>
            <a:r>
              <a:rPr lang="fr-BE" sz="1800" dirty="0" smtClean="0"/>
              <a:t>	= attestation délivrée par la Commission d’agréation sur base d’un dossier et attestant que l’entreprise a la capacité de réaliser des marchés de tel type (catégories/sous-catégories) et jusqu’à tel montant (classe).</a:t>
            </a:r>
          </a:p>
          <a:p>
            <a:pPr algn="just">
              <a:buClrTx/>
              <a:buNone/>
            </a:pPr>
            <a:endParaRPr lang="fr-BE" sz="1800" dirty="0" smtClean="0"/>
          </a:p>
          <a:p>
            <a:pPr algn="just">
              <a:buClrTx/>
              <a:buNone/>
            </a:pPr>
            <a:r>
              <a:rPr lang="fr-BE" sz="1800" dirty="0" smtClean="0"/>
              <a:t>	Agréation requise pour les MP visés par la loi de 2006 de min. 75.000 € (catégorie) ou 50.000 € (sous-catégorie).</a:t>
            </a:r>
          </a:p>
          <a:p>
            <a:pPr algn="just">
              <a:buClrTx/>
              <a:buNone/>
            </a:pPr>
            <a:endParaRPr lang="fr-BE" sz="1800" dirty="0" smtClean="0"/>
          </a:p>
          <a:p>
            <a:pPr algn="just">
              <a:buClrTx/>
              <a:buNone/>
            </a:pPr>
            <a:r>
              <a:rPr lang="fr-BE" sz="1800" dirty="0" smtClean="0"/>
              <a:t>	Pour les MP de travaux, possibilité d’exiger seulement l’agréation comme critère de capacité.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olidFill>
                  <a:schemeClr val="accent4">
                    <a:lumMod val="75000"/>
                  </a:schemeClr>
                </a:solidFill>
              </a:rPr>
              <a:t>2. </a:t>
            </a:r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Sélection qualitative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1800" dirty="0" smtClean="0"/>
              <a:t> </a:t>
            </a:r>
            <a:r>
              <a:rPr lang="fr-BE" sz="2000" dirty="0" smtClean="0"/>
              <a:t>Choix des critères</a:t>
            </a:r>
          </a:p>
          <a:p>
            <a:pPr algn="just">
              <a:buClrTx/>
              <a:buNone/>
            </a:pPr>
            <a:endParaRPr lang="fr-BE" sz="1800" dirty="0" smtClean="0"/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en adéquation avec l’objet du marché et proportionnels à son importance</a:t>
            </a:r>
          </a:p>
          <a:p>
            <a:pPr lvl="1"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Méthode :</a:t>
            </a:r>
          </a:p>
          <a:p>
            <a:pPr lvl="1"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-  choix du type de capacité</a:t>
            </a:r>
          </a:p>
          <a:p>
            <a:pPr lvl="1"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-  fixer la référence</a:t>
            </a:r>
          </a:p>
          <a:p>
            <a:pPr lvl="1"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-  imposer un minimum (!)</a:t>
            </a:r>
          </a:p>
          <a:p>
            <a:pPr lvl="1"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-  préciser les preuves à fournir</a:t>
            </a:r>
          </a:p>
          <a:p>
            <a:pPr lvl="1"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Exemple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olidFill>
                  <a:schemeClr val="accent4">
                    <a:lumMod val="75000"/>
                  </a:schemeClr>
                </a:solidFill>
              </a:rPr>
              <a:t>2. </a:t>
            </a:r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Sélection qualitative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1800" dirty="0" smtClean="0"/>
              <a:t> </a:t>
            </a:r>
            <a:r>
              <a:rPr lang="fr-BE" sz="2000" dirty="0" smtClean="0"/>
              <a:t>Publicité des critères : avis de marché / invitation à déposer offre</a:t>
            </a:r>
          </a:p>
          <a:p>
            <a:pPr algn="just">
              <a:buClrTx/>
              <a:buNone/>
            </a:pPr>
            <a:endParaRPr lang="fr-BE" sz="1100" dirty="0" smtClean="0"/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/>
              <a:t> Recours à la capacité d’un tiers</a:t>
            </a:r>
          </a:p>
          <a:p>
            <a:pPr algn="just">
              <a:buClrTx/>
              <a:buNone/>
            </a:pPr>
            <a:endParaRPr lang="fr-BE" sz="900" dirty="0" smtClean="0"/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Principe : faire valoir la capacité d’autres entités (ST, </a:t>
            </a:r>
            <a:r>
              <a:rPr lang="fr-BE" sz="1800" dirty="0" err="1" smtClean="0">
                <a:solidFill>
                  <a:schemeClr val="tx1"/>
                </a:solidFill>
              </a:rPr>
              <a:t>assoc</a:t>
            </a:r>
            <a:r>
              <a:rPr lang="fr-BE" sz="1800" dirty="0" smtClean="0">
                <a:solidFill>
                  <a:schemeClr val="tx1"/>
                </a:solidFill>
              </a:rPr>
              <a:t>. Moment.)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Conditions:</a:t>
            </a:r>
          </a:p>
          <a:p>
            <a:pPr lvl="1"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-   </a:t>
            </a:r>
            <a:r>
              <a:rPr lang="fr-BE" sz="1600" dirty="0" smtClean="0">
                <a:solidFill>
                  <a:schemeClr val="tx1"/>
                </a:solidFill>
              </a:rPr>
              <a:t>Vérifier causes d’exclusion obligatoires et facultatives de chaque entité</a:t>
            </a:r>
          </a:p>
          <a:p>
            <a:pPr lvl="1" algn="just">
              <a:buClrTx/>
              <a:buNone/>
            </a:pPr>
            <a:r>
              <a:rPr lang="fr-BE" sz="1600" dirty="0" smtClean="0">
                <a:solidFill>
                  <a:schemeClr val="tx1"/>
                </a:solidFill>
              </a:rPr>
              <a:t>	-    ST : preuve de l’engagement du ST de mettre ses moyens à disposition</a:t>
            </a:r>
          </a:p>
          <a:p>
            <a:pPr lvl="1" algn="just">
              <a:buClrTx/>
              <a:buNone/>
            </a:pPr>
            <a:endParaRPr lang="fr-BE" sz="1050" dirty="0" smtClean="0">
              <a:solidFill>
                <a:schemeClr val="tx1"/>
              </a:solidFill>
            </a:endParaRPr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/>
              <a:t> Incidents lors de l’analyse de la sélection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Demande de renseignements complémentaires</a:t>
            </a:r>
          </a:p>
          <a:p>
            <a:pPr algn="just">
              <a:buClrTx/>
              <a:buNone/>
            </a:pPr>
            <a:endParaRPr lang="fr-BE" sz="400" dirty="0" smtClean="0"/>
          </a:p>
          <a:p>
            <a:pPr lvl="2" algn="just">
              <a:buClrTx/>
              <a:buFontTx/>
              <a:buChar char="-"/>
            </a:pPr>
            <a:r>
              <a:rPr lang="fr-BE" sz="1600" dirty="0" smtClean="0">
                <a:solidFill>
                  <a:schemeClr val="tx1"/>
                </a:solidFill>
              </a:rPr>
              <a:t>Possibilité de faire compléter/expliciter les renseignements et documents</a:t>
            </a:r>
            <a:endParaRPr lang="fr-BE" sz="400" dirty="0" smtClean="0">
              <a:solidFill>
                <a:schemeClr val="tx1"/>
              </a:solidFill>
            </a:endParaRPr>
          </a:p>
          <a:p>
            <a:pPr lvl="2" algn="just">
              <a:buClrTx/>
              <a:buFontTx/>
              <a:buChar char="-"/>
            </a:pPr>
            <a:r>
              <a:rPr lang="fr-BE" sz="1600" dirty="0" smtClean="0">
                <a:solidFill>
                  <a:schemeClr val="tx1"/>
                </a:solidFill>
              </a:rPr>
              <a:t>Respect de l’égalité de traitement</a:t>
            </a:r>
          </a:p>
          <a:p>
            <a:pPr lvl="1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olidFill>
                  <a:schemeClr val="accent4">
                    <a:lumMod val="75000"/>
                  </a:schemeClr>
                </a:solidFill>
              </a:rPr>
              <a:t>2. </a:t>
            </a:r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Sélection qualitative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/>
          </a:bodyPr>
          <a:lstStyle/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Documents manquants</a:t>
            </a:r>
          </a:p>
          <a:p>
            <a:pPr algn="just">
              <a:buClrTx/>
              <a:buNone/>
            </a:pPr>
            <a:endParaRPr lang="fr-BE" sz="400" dirty="0" smtClean="0"/>
          </a:p>
          <a:p>
            <a:pPr lvl="2" algn="just">
              <a:buClrTx/>
              <a:buFontTx/>
              <a:buChar char="-"/>
            </a:pPr>
            <a:r>
              <a:rPr lang="fr-BE" sz="1600" dirty="0" smtClean="0">
                <a:solidFill>
                  <a:schemeClr val="tx1"/>
                </a:solidFill>
              </a:rPr>
              <a:t>Circ. 2008 : conseillé d’interroger le soumissionnaire + pas interroger si il ressort que le soumissionnaire ne sera de toute façon pas sélectionné.</a:t>
            </a:r>
          </a:p>
          <a:p>
            <a:pPr lvl="2"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lvl="2" algn="just">
              <a:buClrTx/>
              <a:buFontTx/>
              <a:buChar char="-"/>
            </a:pPr>
            <a:r>
              <a:rPr lang="fr-BE" sz="1600" dirty="0" smtClean="0">
                <a:solidFill>
                  <a:schemeClr val="tx1"/>
                </a:solidFill>
              </a:rPr>
              <a:t>RAR: possibilité de conclure à la non sélection en tenant compte des principes de concurrence, bonne gestion et égalité.</a:t>
            </a:r>
            <a:endParaRPr lang="fr-BE" sz="1800" dirty="0" smtClean="0">
              <a:solidFill>
                <a:schemeClr val="tx1"/>
              </a:solidFill>
            </a:endParaRPr>
          </a:p>
          <a:p>
            <a:pPr lvl="2"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 Révision de la décision</a:t>
            </a:r>
          </a:p>
          <a:p>
            <a:pPr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Lors de l’attribution si le soumissionnaire ne répond plus aux conditions de sélection</a:t>
            </a:r>
          </a:p>
          <a:p>
            <a:pPr lvl="1"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Interdiction de régulariser un soumissionnaire</a:t>
            </a:r>
          </a:p>
          <a:p>
            <a:pPr lvl="2" algn="just">
              <a:buClrTx/>
              <a:buNone/>
            </a:pPr>
            <a:endParaRPr lang="fr-BE" sz="16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olidFill>
                  <a:schemeClr val="accent4">
                    <a:lumMod val="75000"/>
                  </a:schemeClr>
                </a:solidFill>
              </a:rPr>
              <a:t>2. </a:t>
            </a:r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Sélection qualitative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 Particularité en procédure négociée</a:t>
            </a:r>
          </a:p>
          <a:p>
            <a:pPr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lvl="1" algn="just">
              <a:lnSpc>
                <a:spcPct val="150000"/>
              </a:lnSpc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Pas de vérification de la capacité des soumissionnaires mais faculté de le faire (conseillé).</a:t>
            </a:r>
          </a:p>
          <a:p>
            <a:pPr lvl="1" algn="just">
              <a:lnSpc>
                <a:spcPct val="150000"/>
              </a:lnSpc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 Décision</a:t>
            </a:r>
          </a:p>
          <a:p>
            <a:pPr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lvl="1"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Soumissionnaires sélectionnés ou non. </a:t>
            </a:r>
          </a:p>
          <a:p>
            <a:pPr lvl="1"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lvl="1"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Seules les offres des soumissionnaires sélectionnés sont analysées.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olidFill>
                  <a:schemeClr val="accent4">
                    <a:lumMod val="75000"/>
                  </a:schemeClr>
                </a:solidFill>
              </a:rPr>
              <a:t>2. </a:t>
            </a:r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Sélection qualitative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 fontScale="92500" lnSpcReduction="20000"/>
          </a:bodyPr>
          <a:lstStyle/>
          <a:p>
            <a:pPr>
              <a:buClrTx/>
              <a:buNone/>
            </a:pPr>
            <a:r>
              <a:rPr lang="fr-BE" sz="2400" dirty="0" smtClean="0">
                <a:solidFill>
                  <a:schemeClr val="tx1"/>
                </a:solidFill>
              </a:rPr>
              <a:t>Comment procéder ? </a:t>
            </a:r>
          </a:p>
          <a:p>
            <a:pPr>
              <a:buClrTx/>
              <a:buNone/>
            </a:pPr>
            <a:endParaRPr lang="fr-BE" sz="2400" dirty="0" smtClean="0"/>
          </a:p>
          <a:p>
            <a:pPr marL="566928" indent="-457200">
              <a:lnSpc>
                <a:spcPct val="150000"/>
              </a:lnSpc>
              <a:buClrTx/>
              <a:buAutoNum type="arabicPeriod"/>
            </a:pPr>
            <a:r>
              <a:rPr lang="fr-BE" sz="2400" dirty="0" smtClean="0">
                <a:solidFill>
                  <a:schemeClr val="tx1"/>
                </a:solidFill>
              </a:rPr>
              <a:t>Vérification de la régularité des offres</a:t>
            </a:r>
          </a:p>
          <a:p>
            <a:pPr marL="566928" indent="-457200">
              <a:lnSpc>
                <a:spcPct val="150000"/>
              </a:lnSpc>
              <a:buClrTx/>
              <a:buAutoNum type="arabicPeriod"/>
            </a:pPr>
            <a:r>
              <a:rPr lang="fr-BE" sz="2400" dirty="0" smtClean="0"/>
              <a:t>Rectification des erreurs d’opérations arithmétiques et purement matérielles</a:t>
            </a:r>
          </a:p>
          <a:p>
            <a:pPr marL="566928" indent="-457200">
              <a:lnSpc>
                <a:spcPct val="150000"/>
              </a:lnSpc>
              <a:buClrTx/>
              <a:buAutoNum type="arabicPeriod"/>
            </a:pPr>
            <a:r>
              <a:rPr lang="fr-BE" sz="2400" dirty="0" smtClean="0"/>
              <a:t>Contrôle des modifications apportées par les soumissionnaires</a:t>
            </a:r>
          </a:p>
          <a:p>
            <a:pPr marL="566928" indent="-457200">
              <a:lnSpc>
                <a:spcPct val="150000"/>
              </a:lnSpc>
              <a:buClrTx/>
              <a:buAutoNum type="arabicPeriod"/>
            </a:pPr>
            <a:r>
              <a:rPr lang="fr-BE" sz="2400" dirty="0" smtClean="0">
                <a:solidFill>
                  <a:schemeClr val="tx1"/>
                </a:solidFill>
              </a:rPr>
              <a:t>Réparation des omissions de prix</a:t>
            </a:r>
          </a:p>
          <a:p>
            <a:pPr marL="566928" indent="-457200">
              <a:lnSpc>
                <a:spcPct val="150000"/>
              </a:lnSpc>
              <a:buClrTx/>
              <a:buAutoNum type="arabicPeriod"/>
            </a:pPr>
            <a:r>
              <a:rPr lang="fr-BE" sz="2400" dirty="0" smtClean="0"/>
              <a:t>Vérification des prix </a:t>
            </a:r>
            <a:endParaRPr lang="fr-BE" sz="24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BE" sz="2800" dirty="0" smtClean="0">
                <a:solidFill>
                  <a:schemeClr val="accent4">
                    <a:lumMod val="75000"/>
                  </a:schemeClr>
                </a:solidFill>
              </a:rPr>
              <a:t>ANALYSE DES OFFRES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 lnSpcReduction="10000"/>
          </a:bodyPr>
          <a:lstStyle/>
          <a:p>
            <a:pPr marL="546100" indent="-460375"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Principe : vérifier la régularité des offres des soumissionnaires     sélectionnés, sur le plan formel et matériel.</a:t>
            </a:r>
          </a:p>
          <a:p>
            <a:pPr algn="just">
              <a:buClrTx/>
              <a:buNone/>
            </a:pPr>
            <a:endParaRPr lang="fr-BE" sz="2000" dirty="0" smtClean="0">
              <a:solidFill>
                <a:schemeClr val="tx1"/>
              </a:solidFill>
            </a:endParaRPr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/>
              <a:t>  Régularité formelle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lvl="1" algn="just">
              <a:lnSpc>
                <a:spcPct val="150000"/>
              </a:lnSpc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Dépôt d’une seule offre, par écrit</a:t>
            </a:r>
          </a:p>
          <a:p>
            <a:pPr lvl="1" algn="just">
              <a:lnSpc>
                <a:spcPct val="150000"/>
              </a:lnSpc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Utilisation et signature du formulaire et du métré du PA</a:t>
            </a:r>
          </a:p>
          <a:p>
            <a:pPr lvl="1" algn="just">
              <a:lnSpc>
                <a:spcPct val="150000"/>
              </a:lnSpc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Mentions obligatoires de l’offre</a:t>
            </a:r>
          </a:p>
          <a:p>
            <a:pPr lvl="1" algn="just">
              <a:lnSpc>
                <a:spcPct val="150000"/>
              </a:lnSpc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Si </a:t>
            </a:r>
            <a:r>
              <a:rPr lang="fr-BE" sz="1800" dirty="0" err="1" smtClean="0">
                <a:solidFill>
                  <a:schemeClr val="tx1"/>
                </a:solidFill>
              </a:rPr>
              <a:t>assoc</a:t>
            </a:r>
            <a:r>
              <a:rPr lang="fr-BE" sz="1800" dirty="0" smtClean="0">
                <a:solidFill>
                  <a:schemeClr val="tx1"/>
                </a:solidFill>
              </a:rPr>
              <a:t>. </a:t>
            </a:r>
            <a:r>
              <a:rPr lang="fr-BE" sz="1800" dirty="0" err="1" smtClean="0">
                <a:solidFill>
                  <a:schemeClr val="tx1"/>
                </a:solidFill>
              </a:rPr>
              <a:t>Momen</a:t>
            </a:r>
            <a:r>
              <a:rPr lang="fr-BE" sz="1800" dirty="0" smtClean="0">
                <a:solidFill>
                  <a:schemeClr val="tx1"/>
                </a:solidFill>
              </a:rPr>
              <a:t>. : signature de chaque membre</a:t>
            </a:r>
          </a:p>
          <a:p>
            <a:pPr lvl="1" algn="just">
              <a:lnSpc>
                <a:spcPct val="150000"/>
              </a:lnSpc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Si mandataire : preuve du mandat</a:t>
            </a:r>
          </a:p>
          <a:p>
            <a:pPr lvl="1" algn="just">
              <a:lnSpc>
                <a:spcPct val="150000"/>
              </a:lnSpc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Formalités de dépôt des offres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1. Régularité des offres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/>
              <a:t>  Régularité matérielle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Dispositions essentielles des documents du marché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Offre non conforme au niveau des variantes, lots, métré, omissions, prix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Prix anormaux</a:t>
            </a:r>
          </a:p>
          <a:p>
            <a:pPr lvl="1"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 Quid en cas d’irrégularité constatée ?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Présomption de régularité des offres, levée moyennant motivation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Irrégularité = non-conformité de l’offre au CSC ou à la réglementation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Distinguer irrégularité substantielle  / non substantielle.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1. Régularité des offres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/>
              <a:t>  Irrégularité substantielle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lvl="1" algn="just">
              <a:buClrTx/>
              <a:buNone/>
            </a:pPr>
            <a:r>
              <a:rPr lang="fr-BE" sz="1600" dirty="0" smtClean="0"/>
              <a:t> </a:t>
            </a:r>
            <a:r>
              <a:rPr lang="fr-BE" sz="1800" dirty="0" smtClean="0">
                <a:solidFill>
                  <a:schemeClr val="tx1"/>
                </a:solidFill>
              </a:rPr>
              <a:t>= irrégularité qui déroge aux formalités revêtant un caractère essentiel et qui emporte l’écartement de l’offre.</a:t>
            </a:r>
          </a:p>
          <a:p>
            <a:pPr lvl="1"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 lvl="1"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Pas de marge d’appréciation du PA + interdiction d’interroger en vue de lever l’irrégularité.</a:t>
            </a:r>
          </a:p>
          <a:p>
            <a:pPr lvl="1"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 lvl="1"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Disposition à caractère essentiel ? </a:t>
            </a:r>
          </a:p>
          <a:p>
            <a:pPr lvl="1"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-  </a:t>
            </a:r>
            <a:r>
              <a:rPr lang="fr-BE" sz="1600" dirty="0" smtClean="0">
                <a:solidFill>
                  <a:schemeClr val="tx1"/>
                </a:solidFill>
              </a:rPr>
              <a:t>disposition prévue « à peine de nullité », « obligatoirement » par le CSC</a:t>
            </a:r>
          </a:p>
          <a:p>
            <a:pPr marL="809625" lvl="1" indent="-361950" algn="just">
              <a:buClrTx/>
              <a:buNone/>
            </a:pPr>
            <a:r>
              <a:rPr lang="fr-BE" sz="1600" dirty="0" smtClean="0">
                <a:solidFill>
                  <a:schemeClr val="tx1"/>
                </a:solidFill>
              </a:rPr>
              <a:t>     - disposition légale ou du CSC : pouvoir d’appréciation du PA quant au caractère      essentiel ou non.</a:t>
            </a:r>
          </a:p>
          <a:p>
            <a:pPr lvl="3" algn="just">
              <a:buClrTx/>
              <a:buNone/>
            </a:pPr>
            <a:r>
              <a:rPr lang="fr-BE" sz="1400" dirty="0" smtClean="0">
                <a:solidFill>
                  <a:schemeClr val="tx1"/>
                </a:solidFill>
              </a:rPr>
              <a:t>	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1. Régularité des offres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7960890"/>
              </p:ext>
            </p:extLst>
          </p:nvPr>
        </p:nvGraphicFramePr>
        <p:xfrm>
          <a:off x="539552" y="764704"/>
          <a:ext cx="8229600" cy="5737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3719820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 lnSpcReduction="10000"/>
          </a:bodyPr>
          <a:lstStyle/>
          <a:p>
            <a:pPr lvl="1" algn="just">
              <a:buClrTx/>
              <a:buNone/>
            </a:pPr>
            <a:r>
              <a:rPr lang="fr-BE" sz="1600" dirty="0" smtClean="0"/>
              <a:t> </a:t>
            </a:r>
            <a:r>
              <a:rPr lang="fr-BE" sz="1800" u="sng" dirty="0" smtClean="0">
                <a:solidFill>
                  <a:schemeClr val="tx1"/>
                </a:solidFill>
              </a:rPr>
              <a:t>JP et DOC</a:t>
            </a:r>
          </a:p>
          <a:p>
            <a:pPr lvl="1"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lvl="1"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Disposition essentielle si, en ne la respectant pas, on risque de :</a:t>
            </a:r>
          </a:p>
          <a:p>
            <a:pPr lvl="1"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Générer un avantage pour le soumissionnaire/créer une discrimination</a:t>
            </a:r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Modifier le classement des offres</a:t>
            </a:r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Ne pas pouvoir comparer les offres</a:t>
            </a:r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Entourer d’incertitude l’engagement du soumissionnaire à exécuter le marché aux conditions du CSC</a:t>
            </a:r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Mettre en danger la bonne exécution du marché</a:t>
            </a:r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Créer des situations de manipulation des offres ou de spéculation</a:t>
            </a:r>
          </a:p>
          <a:p>
            <a:pPr lvl="1"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 lvl="1"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+ accumulation d’irrégularités non substantielles </a:t>
            </a:r>
            <a:r>
              <a:rPr lang="fr-BE" sz="1800" dirty="0" smtClean="0">
                <a:solidFill>
                  <a:schemeClr val="tx1"/>
                </a:solidFill>
                <a:sym typeface="Wingdings" pitchFamily="2" charset="2"/>
              </a:rPr>
              <a:t> irrégularité substantielle de l’offre</a:t>
            </a:r>
            <a:endParaRPr lang="fr-BE" sz="1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1. Régularité des offres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/>
          </a:bodyPr>
          <a:lstStyle/>
          <a:p>
            <a:pPr lvl="1" algn="just">
              <a:buClrTx/>
              <a:buNone/>
            </a:pPr>
            <a:r>
              <a:rPr lang="fr-BE" sz="1800" u="sng" dirty="0" smtClean="0">
                <a:solidFill>
                  <a:schemeClr val="tx1"/>
                </a:solidFill>
              </a:rPr>
              <a:t>Exemples</a:t>
            </a:r>
          </a:p>
          <a:p>
            <a:pPr lvl="1" algn="just">
              <a:buClrTx/>
              <a:buNone/>
            </a:pPr>
            <a:endParaRPr lang="fr-BE" sz="1800" u="sng" dirty="0" smtClean="0">
              <a:solidFill>
                <a:schemeClr val="tx1"/>
              </a:solidFill>
            </a:endParaRPr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Modification du métré (QF au lieu de QP) : empêche la comparaison des offres + non égalité de traitement</a:t>
            </a:r>
          </a:p>
          <a:p>
            <a:pPr lvl="1" algn="just">
              <a:buClrTx/>
              <a:buNone/>
            </a:pPr>
            <a:endParaRPr lang="fr-BE" sz="1000" dirty="0" smtClean="0">
              <a:solidFill>
                <a:schemeClr val="tx1"/>
              </a:solidFill>
            </a:endParaRPr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Ne pas remplir de nombreux PU du métré : comparaison des offres impossible + altère l’exécution du marché</a:t>
            </a:r>
          </a:p>
          <a:p>
            <a:pPr lvl="1" algn="just">
              <a:buClrTx/>
              <a:buNone/>
            </a:pPr>
            <a:endParaRPr lang="fr-BE" sz="1000" dirty="0" smtClean="0">
              <a:solidFill>
                <a:schemeClr val="tx1"/>
              </a:solidFill>
            </a:endParaRPr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Ajouter des postes au métré : comparaison des offres impossible  + non égalité de traitement + altère l’exécution du marché</a:t>
            </a:r>
          </a:p>
          <a:p>
            <a:pPr lvl="1" algn="just">
              <a:buClrTx/>
              <a:buFontTx/>
              <a:buChar char="-"/>
            </a:pPr>
            <a:endParaRPr lang="fr-BE" sz="1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1. Régularité des offres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Irrégularité non substantielle</a:t>
            </a:r>
            <a:endParaRPr lang="fr-BE" sz="2000" u="sng" dirty="0" smtClean="0">
              <a:solidFill>
                <a:schemeClr val="tx1"/>
              </a:solidFill>
            </a:endParaRPr>
          </a:p>
          <a:p>
            <a:pPr lvl="1" algn="just">
              <a:buClrTx/>
              <a:buNone/>
            </a:pPr>
            <a:endParaRPr lang="fr-BE" sz="1400" u="sng" dirty="0" smtClean="0">
              <a:solidFill>
                <a:schemeClr val="tx1"/>
              </a:solidFill>
            </a:endParaRPr>
          </a:p>
          <a:p>
            <a:pPr lvl="1" algn="just">
              <a:buClrTx/>
              <a:buNone/>
            </a:pPr>
            <a:r>
              <a:rPr lang="fr-BE" sz="1600" dirty="0" smtClean="0">
                <a:solidFill>
                  <a:schemeClr val="tx1"/>
                </a:solidFill>
              </a:rPr>
              <a:t>= </a:t>
            </a:r>
            <a:r>
              <a:rPr lang="fr-BE" sz="1800" dirty="0" smtClean="0">
                <a:solidFill>
                  <a:schemeClr val="tx1"/>
                </a:solidFill>
              </a:rPr>
              <a:t>irrégularité qui déroge aux formalités non essentielles prévues par la législation et le CSC.</a:t>
            </a:r>
          </a:p>
          <a:p>
            <a:pPr lvl="1" algn="just">
              <a:buClrTx/>
              <a:buNone/>
            </a:pPr>
            <a:endParaRPr lang="fr-BE" sz="1400" u="sng" dirty="0" smtClean="0">
              <a:solidFill>
                <a:schemeClr val="tx1"/>
              </a:solidFill>
            </a:endParaRPr>
          </a:p>
          <a:p>
            <a:pPr lvl="1"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Pouvoir d’appréciation du PA : écarter ou non l’offre moyennant </a:t>
            </a:r>
            <a:r>
              <a:rPr lang="fr-BE" sz="1800" u="sng" dirty="0" smtClean="0">
                <a:solidFill>
                  <a:schemeClr val="tx1"/>
                </a:solidFill>
              </a:rPr>
              <a:t>motivation</a:t>
            </a:r>
            <a:r>
              <a:rPr lang="fr-BE" sz="1800" dirty="0" smtClean="0">
                <a:solidFill>
                  <a:schemeClr val="tx1"/>
                </a:solidFill>
              </a:rPr>
              <a:t>.</a:t>
            </a:r>
          </a:p>
          <a:p>
            <a:pPr lvl="1" algn="just">
              <a:buClrTx/>
              <a:buNone/>
            </a:pPr>
            <a:endParaRPr lang="fr-BE" sz="1400" dirty="0" smtClean="0">
              <a:solidFill>
                <a:schemeClr val="tx1"/>
              </a:solidFill>
            </a:endParaRPr>
          </a:p>
          <a:p>
            <a:pPr lvl="1"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Possibilité d’interroger le soumissionnaire.</a:t>
            </a:r>
          </a:p>
          <a:p>
            <a:pPr lvl="1" algn="just">
              <a:buClrTx/>
              <a:buNone/>
            </a:pPr>
            <a:endParaRPr lang="fr-BE" sz="1400" dirty="0" smtClean="0">
              <a:solidFill>
                <a:schemeClr val="tx1"/>
              </a:solidFill>
            </a:endParaRPr>
          </a:p>
          <a:p>
            <a:pPr lvl="1"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</a:t>
            </a:r>
            <a:r>
              <a:rPr lang="fr-BE" sz="1800" u="sng" dirty="0" smtClean="0">
                <a:solidFill>
                  <a:schemeClr val="tx1"/>
                </a:solidFill>
              </a:rPr>
              <a:t>Exemples</a:t>
            </a:r>
          </a:p>
          <a:p>
            <a:pPr lvl="2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Absence de prix sur le formulaire mais bien sur le métré</a:t>
            </a:r>
          </a:p>
          <a:p>
            <a:pPr lvl="2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Usage d’un métré autre que celui du PA</a:t>
            </a:r>
          </a:p>
          <a:p>
            <a:pPr lvl="1"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1. Régularité des offres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/>
          </a:bodyPr>
          <a:lstStyle/>
          <a:p>
            <a:pPr algn="just">
              <a:buClrTx/>
              <a:buNone/>
            </a:pPr>
            <a:endParaRPr lang="fr-BE" sz="1600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r>
              <a:rPr lang="fr-BE" sz="1600" dirty="0" smtClean="0">
                <a:solidFill>
                  <a:schemeClr val="tx1"/>
                </a:solidFill>
              </a:rPr>
              <a:t>Erreurs dans les opérations arithmétiques : erreur dans le calcul d’opérations.</a:t>
            </a:r>
          </a:p>
          <a:p>
            <a:pPr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r>
              <a:rPr lang="fr-BE" sz="1600" dirty="0" smtClean="0"/>
              <a:t>Erreurs purement matérielles : toutes les erreurs de plume ou de report dans</a:t>
            </a:r>
          </a:p>
          <a:p>
            <a:pPr algn="just">
              <a:buClrTx/>
              <a:buNone/>
            </a:pPr>
            <a:r>
              <a:rPr lang="fr-BE" sz="1600" dirty="0" smtClean="0"/>
              <a:t>les chiffres.</a:t>
            </a:r>
          </a:p>
          <a:p>
            <a:pPr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r>
              <a:rPr lang="fr-BE" sz="1600" u="sng" dirty="0" smtClean="0"/>
              <a:t>Comment rectifier</a:t>
            </a:r>
            <a:r>
              <a:rPr lang="fr-BE" sz="1600" dirty="0" smtClean="0"/>
              <a:t> : art. 96, AR 2013 (adj. et AO, par analogie pour PN)</a:t>
            </a:r>
          </a:p>
          <a:p>
            <a:pPr algn="just">
              <a:buClrTx/>
              <a:buNone/>
            </a:pPr>
            <a:endParaRPr lang="fr-BE" sz="400" dirty="0" smtClean="0"/>
          </a:p>
          <a:p>
            <a:pPr algn="just">
              <a:buClrTx/>
              <a:buFontTx/>
              <a:buChar char="-"/>
            </a:pPr>
            <a:r>
              <a:rPr lang="fr-BE" sz="1600" dirty="0" smtClean="0"/>
              <a:t>Rechercher </a:t>
            </a:r>
            <a:r>
              <a:rPr lang="fr-BE" sz="1600" b="1" dirty="0" smtClean="0"/>
              <a:t>intention réelle </a:t>
            </a:r>
            <a:r>
              <a:rPr lang="fr-BE" sz="1600" dirty="0" smtClean="0"/>
              <a:t>en analysant l’offre et la comparant aux autres offres et aux prix courants</a:t>
            </a:r>
          </a:p>
          <a:p>
            <a:pPr algn="just">
              <a:buClrTx/>
              <a:buFontTx/>
              <a:buChar char="-"/>
            </a:pPr>
            <a:r>
              <a:rPr lang="fr-BE" sz="1600" dirty="0" smtClean="0"/>
              <a:t>A défaut, inviter le soumissionnaire à </a:t>
            </a:r>
            <a:r>
              <a:rPr lang="fr-BE" sz="1600" b="1" dirty="0" smtClean="0"/>
              <a:t>préciser/compléter son offre </a:t>
            </a:r>
            <a:r>
              <a:rPr lang="fr-BE" sz="1600" dirty="0" smtClean="0"/>
              <a:t>sans la modifier (!)</a:t>
            </a:r>
          </a:p>
          <a:p>
            <a:pPr algn="just">
              <a:buClrTx/>
              <a:buFontTx/>
              <a:buChar char="-"/>
            </a:pPr>
            <a:r>
              <a:rPr lang="fr-BE" sz="1600" dirty="0" smtClean="0"/>
              <a:t>Si précision inacceptable/pas de réponse : PA </a:t>
            </a:r>
            <a:r>
              <a:rPr lang="fr-BE" sz="1600" b="1" dirty="0" smtClean="0"/>
              <a:t>rectifie les erreurs </a:t>
            </a:r>
            <a:r>
              <a:rPr lang="fr-BE" sz="1600" dirty="0" smtClean="0"/>
              <a:t>en fonction de ses propres constatations</a:t>
            </a:r>
          </a:p>
          <a:p>
            <a:pPr algn="just">
              <a:buClrTx/>
              <a:buFontTx/>
              <a:buChar char="-"/>
            </a:pPr>
            <a:r>
              <a:rPr lang="fr-BE" sz="1600" dirty="0" smtClean="0"/>
              <a:t>Si impossible : PA décide  que les </a:t>
            </a:r>
            <a:r>
              <a:rPr lang="fr-BE" sz="1600" b="1" dirty="0" smtClean="0"/>
              <a:t>PU font foi ou écarte l’offre </a:t>
            </a:r>
            <a:r>
              <a:rPr lang="fr-BE" sz="1600" dirty="0" smtClean="0"/>
              <a:t>comme irrégulière (motivation).</a:t>
            </a:r>
          </a:p>
          <a:p>
            <a:pPr algn="just">
              <a:buClrTx/>
              <a:buNone/>
            </a:pPr>
            <a:endParaRPr lang="fr-BE" sz="1600" b="1" dirty="0" smtClean="0"/>
          </a:p>
          <a:p>
            <a:pPr algn="just">
              <a:buClrTx/>
              <a:buFontTx/>
              <a:buChar char="-"/>
            </a:pPr>
            <a:endParaRPr lang="fr-BE" sz="16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/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2.   Rectification des erreurs arithmétiques et matérielles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/>
          </a:bodyPr>
          <a:lstStyle/>
          <a:p>
            <a:pPr algn="just">
              <a:buClrTx/>
              <a:buNone/>
            </a:pPr>
            <a:r>
              <a:rPr lang="fr-BE" sz="1600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= Faculté pour les soumissionnaires de corriger les quantités/réparer les omissions du métré du PA en fonction des documents du marché, de leurs connaissances professionnelles ou constatations personnelles.</a:t>
            </a:r>
          </a:p>
          <a:p>
            <a:pPr algn="just">
              <a:buClrTx/>
              <a:buNone/>
            </a:pPr>
            <a:endParaRPr lang="fr-BE" sz="1800" dirty="0" smtClean="0"/>
          </a:p>
          <a:p>
            <a:pPr algn="just">
              <a:buClrTx/>
              <a:buNone/>
            </a:pPr>
            <a:r>
              <a:rPr lang="fr-BE" sz="1800" dirty="0" smtClean="0"/>
              <a:t>	PA contrôle et corrige le cas échéant son métré et les autres offres (renvoi aux art. 97 et 98 de l’AR 2013).</a:t>
            </a:r>
          </a:p>
          <a:p>
            <a:pPr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r>
              <a:rPr lang="fr-BE" sz="1800" dirty="0" smtClean="0"/>
              <a:t>	Tenir compte des corrections proposées dans toute offre d’un soumissionnaire sélectionné (régulière ou non).</a:t>
            </a:r>
            <a:endParaRPr lang="fr-BE" sz="1800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endParaRPr lang="fr-BE" sz="1800" b="1" dirty="0" smtClean="0"/>
          </a:p>
          <a:p>
            <a:pPr algn="just">
              <a:buClrTx/>
              <a:buFontTx/>
              <a:buChar char="-"/>
            </a:pPr>
            <a:endParaRPr lang="fr-BE" sz="16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/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3.  Modifications au métré / réparations des omissions par les soumissionnaires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/>
          </a:bodyPr>
          <a:lstStyle/>
          <a:p>
            <a:pPr algn="just">
              <a:buClrTx/>
              <a:buNone/>
            </a:pPr>
            <a:r>
              <a:rPr lang="fr-BE" sz="1600" dirty="0" smtClean="0">
                <a:solidFill>
                  <a:schemeClr val="tx1"/>
                </a:solidFill>
              </a:rPr>
              <a:t>  </a:t>
            </a:r>
            <a:r>
              <a:rPr lang="fr-BE" sz="1800" dirty="0" smtClean="0">
                <a:solidFill>
                  <a:schemeClr val="tx1"/>
                </a:solidFill>
              </a:rPr>
              <a:t>= Si un soumissionnair</a:t>
            </a:r>
            <a:r>
              <a:rPr lang="fr-BE" sz="1800" dirty="0" smtClean="0"/>
              <a:t>e n’a pas indiqué de prix à un poste :</a:t>
            </a:r>
          </a:p>
          <a:p>
            <a:pPr algn="just">
              <a:buClrTx/>
              <a:buNone/>
            </a:pPr>
            <a:endParaRPr lang="fr-BE" sz="1800" b="1" dirty="0" smtClean="0"/>
          </a:p>
          <a:p>
            <a:pPr lvl="1" algn="just">
              <a:buClrTx/>
              <a:buFont typeface="Wingdings"/>
              <a:buChar char="à"/>
            </a:pPr>
            <a:r>
              <a:rPr lang="fr-BE" sz="1800" dirty="0" smtClean="0">
                <a:solidFill>
                  <a:schemeClr val="tx1"/>
                </a:solidFill>
                <a:sym typeface="Wingdings" pitchFamily="2" charset="2"/>
              </a:rPr>
              <a:t>Soit écarter l’offre comme irrégulière (motiver)</a:t>
            </a:r>
          </a:p>
          <a:p>
            <a:pPr lvl="1" algn="just">
              <a:buClrTx/>
              <a:buFont typeface="Wingdings"/>
              <a:buChar char="à"/>
            </a:pPr>
            <a:r>
              <a:rPr lang="fr-BE" sz="1800" dirty="0" smtClean="0">
                <a:solidFill>
                  <a:schemeClr val="tx1"/>
                </a:solidFill>
                <a:sym typeface="Wingdings" pitchFamily="2" charset="2"/>
              </a:rPr>
              <a:t>Soit garder l’offre en réparant l’omission suivant la formule indiquée</a:t>
            </a:r>
          </a:p>
          <a:p>
            <a:pPr lvl="1" algn="just">
              <a:buClrTx/>
              <a:buNone/>
            </a:pPr>
            <a:endParaRPr lang="fr-BE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1"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  <a:sym typeface="Wingdings" pitchFamily="2" charset="2"/>
              </a:rPr>
              <a:t>Renvoi aux art. 97 et 98, AR 2011</a:t>
            </a:r>
            <a:endParaRPr lang="fr-BE" sz="1800" dirty="0" smtClean="0">
              <a:solidFill>
                <a:schemeClr val="tx1"/>
              </a:solidFill>
            </a:endParaRPr>
          </a:p>
          <a:p>
            <a:pPr algn="just">
              <a:buClrTx/>
              <a:buFontTx/>
              <a:buChar char="-"/>
            </a:pPr>
            <a:endParaRPr lang="fr-BE" sz="16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/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4. Omission de prix commise par un soumissionnaire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 Régime général</a:t>
            </a:r>
          </a:p>
          <a:p>
            <a:pPr algn="just">
              <a:buClrTx/>
              <a:buNone/>
            </a:pPr>
            <a:r>
              <a:rPr lang="fr-BE" sz="2000" dirty="0" smtClean="0"/>
              <a:t> </a:t>
            </a:r>
          </a:p>
          <a:p>
            <a:pPr algn="just">
              <a:buClrTx/>
              <a:buFontTx/>
              <a:buChar char="-"/>
            </a:pPr>
            <a:r>
              <a:rPr lang="fr-BE" sz="1800" dirty="0" smtClean="0"/>
              <a:t>Marchés visés : Adj., AO, T, F, S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algn="just">
              <a:buClrTx/>
              <a:buFontTx/>
              <a:buChar char="-"/>
            </a:pPr>
            <a:r>
              <a:rPr lang="fr-BE" sz="1800" dirty="0" smtClean="0"/>
              <a:t>Principe : si PU/PG anormalement bas/élevé par rapport aux prestations à exécuter </a:t>
            </a:r>
            <a:r>
              <a:rPr lang="fr-BE" sz="1800" dirty="0" smtClean="0">
                <a:sym typeface="Wingdings" pitchFamily="2" charset="2"/>
              </a:rPr>
              <a:t> inviter le soumissionnaire (recommandé) à fournir les justifications dans un délai de min. 12 jr.</a:t>
            </a:r>
          </a:p>
          <a:p>
            <a:pPr algn="just">
              <a:buClrTx/>
              <a:buNone/>
            </a:pPr>
            <a:endParaRPr lang="fr-BE" sz="800" dirty="0" smtClean="0">
              <a:sym typeface="Wingdings" pitchFamily="2" charset="2"/>
            </a:endParaRPr>
          </a:p>
          <a:p>
            <a:pPr algn="just">
              <a:buClrTx/>
              <a:buFontTx/>
              <a:buChar char="-"/>
            </a:pPr>
            <a:r>
              <a:rPr lang="fr-BE" sz="1800" dirty="0" smtClean="0">
                <a:sym typeface="Wingdings" pitchFamily="2" charset="2"/>
              </a:rPr>
              <a:t>Si pas de réponse/réponse insatisfaisante  : obligation de déclarer l’offre irrégulière de manière substantielle et l’écarter.</a:t>
            </a:r>
          </a:p>
          <a:p>
            <a:pPr algn="just">
              <a:buClrTx/>
              <a:buNone/>
            </a:pPr>
            <a:endParaRPr lang="fr-BE" sz="800" dirty="0" smtClean="0">
              <a:sym typeface="Wingdings" pitchFamily="2" charset="2"/>
            </a:endParaRPr>
          </a:p>
          <a:p>
            <a:pPr lvl="1"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  <a:sym typeface="Wingdings" pitchFamily="2" charset="2"/>
              </a:rPr>
              <a:t> A n’utiliser que si on envisage d’écarter l’offre : une fois le mécanisme enclenché, aller jusqu’au bout ! </a:t>
            </a:r>
            <a:endParaRPr lang="fr-BE" sz="1800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endParaRPr lang="fr-BE" sz="20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/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5. Vérification des prix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288544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 Régime spécifique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algn="just">
              <a:buClrTx/>
              <a:buFontTx/>
              <a:buChar char="-"/>
            </a:pPr>
            <a:r>
              <a:rPr lang="fr-BE" sz="1800" dirty="0" smtClean="0"/>
              <a:t>Marchés visés : Adj., travaux, min. 4 offres déposées par des soumissionnaires sélectionnés.</a:t>
            </a:r>
          </a:p>
          <a:p>
            <a:pPr algn="just">
              <a:buClrTx/>
              <a:buNone/>
            </a:pPr>
            <a:endParaRPr lang="fr-BE" sz="1800" dirty="0" smtClean="0"/>
          </a:p>
          <a:p>
            <a:pPr algn="just">
              <a:buClrTx/>
              <a:buFontTx/>
              <a:buChar char="-"/>
            </a:pPr>
            <a:r>
              <a:rPr lang="fr-BE" sz="1800" dirty="0" smtClean="0"/>
              <a:t>Faculté d’application à l’AO et fournitures/services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algn="just">
              <a:buClrTx/>
              <a:buFontTx/>
              <a:buChar char="-"/>
            </a:pPr>
            <a:r>
              <a:rPr lang="fr-BE" sz="1800" dirty="0" smtClean="0"/>
              <a:t>Principe : tout offre dont le PG s’écarte d’au moins 15 % en-dessous de la moyenne des offres déposées (régulières ou non) = considérée comme une offre exigeant la vérification par le PA de l’anormalité présumée de son PG.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Calcul de la moyenne</a:t>
            </a:r>
          </a:p>
          <a:p>
            <a:pPr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/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5. Vérification des prix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288544"/>
          </a:xfrm>
        </p:spPr>
        <p:txBody>
          <a:bodyPr>
            <a:normAutofit/>
          </a:bodyPr>
          <a:lstStyle/>
          <a:p>
            <a:pPr algn="just">
              <a:buClrTx/>
              <a:buNone/>
            </a:pPr>
            <a:endParaRPr lang="fr-BE" sz="800" dirty="0" smtClean="0"/>
          </a:p>
          <a:p>
            <a:pPr marL="546100" indent="-255588" algn="just">
              <a:buClrTx/>
              <a:buFontTx/>
              <a:buChar char="-"/>
            </a:pPr>
            <a:r>
              <a:rPr lang="fr-BE" sz="2000" dirty="0" smtClean="0"/>
              <a:t>  </a:t>
            </a:r>
            <a:r>
              <a:rPr lang="fr-BE" sz="1800" dirty="0" smtClean="0"/>
              <a:t>Conduite à tenir :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lvl="1" algn="just">
              <a:buClrTx/>
              <a:buFont typeface="Arial" pitchFamily="34" charset="0"/>
              <a:buChar char="•"/>
            </a:pPr>
            <a:r>
              <a:rPr lang="fr-BE" sz="1600" dirty="0" smtClean="0">
                <a:solidFill>
                  <a:schemeClr val="tx1"/>
                </a:solidFill>
              </a:rPr>
              <a:t>Soit motiver que le PG ne présente pas de caractère anormal</a:t>
            </a:r>
          </a:p>
          <a:p>
            <a:pPr lvl="1" algn="just">
              <a:buClrTx/>
              <a:buFont typeface="Arial" pitchFamily="34" charset="0"/>
              <a:buChar char="•"/>
            </a:pPr>
            <a:r>
              <a:rPr lang="fr-BE" sz="1600" dirty="0" smtClean="0">
                <a:solidFill>
                  <a:schemeClr val="tx1"/>
                </a:solidFill>
              </a:rPr>
              <a:t>Soit inviter le soumissionnaire à fournir les justifications dans les 12 jr </a:t>
            </a:r>
            <a:r>
              <a:rPr lang="fr-BE" sz="1600" dirty="0" smtClean="0">
                <a:solidFill>
                  <a:schemeClr val="tx1"/>
                </a:solidFill>
                <a:sym typeface="Wingdings" pitchFamily="2" charset="2"/>
              </a:rPr>
              <a:t> si pas de réponse/réponse insatisfaisante : offre irrégulière</a:t>
            </a:r>
            <a:endParaRPr lang="fr-BE" sz="1800" dirty="0" smtClean="0">
              <a:solidFill>
                <a:schemeClr val="tx1"/>
              </a:solidFill>
            </a:endParaRPr>
          </a:p>
          <a:p>
            <a:pPr algn="just">
              <a:buClrTx/>
              <a:buFont typeface="Wingdings" pitchFamily="2" charset="2"/>
              <a:buChar char="q"/>
            </a:pPr>
            <a:endParaRPr lang="fr-BE" sz="2000" dirty="0" smtClean="0"/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/>
              <a:t>Information de la Commission d’agréation :</a:t>
            </a:r>
          </a:p>
          <a:p>
            <a:pPr algn="just">
              <a:buClrTx/>
              <a:buNone/>
            </a:pPr>
            <a:endParaRPr lang="fr-BE" sz="1000" dirty="0" smtClean="0"/>
          </a:p>
          <a:p>
            <a:pPr marL="631825" indent="-255588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Si offre écartée car PU/PG anormalement bas/élevé ou PG + 15% en-dessous de la moyenne des offres</a:t>
            </a:r>
          </a:p>
          <a:p>
            <a:pPr marL="631825" indent="-255588"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marL="631825" indent="-255588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Si un soumissionnaire n’a pas fourni les justifications demandées.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/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5. Vérification des prix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859916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2400" dirty="0" smtClean="0"/>
              <a:t>  Adjudication</a:t>
            </a:r>
          </a:p>
          <a:p>
            <a:pPr algn="just">
              <a:buClrTx/>
              <a:buFont typeface="Wingdings" pitchFamily="2" charset="2"/>
              <a:buChar char="q"/>
            </a:pPr>
            <a:endParaRPr lang="fr-BE" sz="2400" dirty="0" smtClean="0">
              <a:solidFill>
                <a:schemeClr val="tx1"/>
              </a:solidFill>
            </a:endParaRPr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400" dirty="0" smtClean="0"/>
              <a:t>  Appel d’offres </a:t>
            </a:r>
          </a:p>
          <a:p>
            <a:pPr algn="just">
              <a:buClrTx/>
              <a:buFont typeface="Wingdings" pitchFamily="2" charset="2"/>
              <a:buChar char="q"/>
            </a:pPr>
            <a:endParaRPr lang="fr-BE" sz="2400" dirty="0" smtClean="0">
              <a:solidFill>
                <a:schemeClr val="tx1"/>
              </a:solidFill>
            </a:endParaRPr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400" dirty="0" smtClean="0"/>
              <a:t>  Procédure négociée</a:t>
            </a:r>
            <a:endParaRPr lang="fr-BE" sz="24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CLASSEMENT DES OFFRES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BE" sz="2400" dirty="0" smtClean="0"/>
              <a:t>Analyse en entonnoir :</a:t>
            </a:r>
          </a:p>
          <a:p>
            <a:pPr>
              <a:buNone/>
            </a:pPr>
            <a:endParaRPr lang="fr-BE" sz="2400" dirty="0" smtClean="0"/>
          </a:p>
          <a:p>
            <a:pPr marL="859536" lvl="1" indent="-457200">
              <a:buClrTx/>
              <a:buAutoNum type="arabicPeriod"/>
            </a:pPr>
            <a:r>
              <a:rPr lang="fr-BE" sz="2000" dirty="0" smtClean="0">
                <a:solidFill>
                  <a:schemeClr val="tx1"/>
                </a:solidFill>
              </a:rPr>
              <a:t>Sélection des soumissionnaires</a:t>
            </a:r>
          </a:p>
          <a:p>
            <a:pPr marL="859536" lvl="1" indent="-457200">
              <a:buClrTx/>
              <a:buAutoNum type="arabicPeriod"/>
            </a:pPr>
            <a:r>
              <a:rPr lang="fr-BE" sz="2000" dirty="0" smtClean="0">
                <a:solidFill>
                  <a:schemeClr val="tx1"/>
                </a:solidFill>
              </a:rPr>
              <a:t>Analyse des offres</a:t>
            </a:r>
          </a:p>
          <a:p>
            <a:pPr marL="1380744" lvl="3" indent="-457200">
              <a:buClrTx/>
              <a:buFont typeface="Arial" pitchFamily="34" charset="0"/>
              <a:buChar char="•"/>
            </a:pPr>
            <a:r>
              <a:rPr lang="fr-BE" sz="2000" dirty="0" smtClean="0">
                <a:solidFill>
                  <a:schemeClr val="tx1"/>
                </a:solidFill>
              </a:rPr>
              <a:t>Régularité des offres</a:t>
            </a:r>
          </a:p>
          <a:p>
            <a:pPr marL="1380744" lvl="3" indent="-457200">
              <a:buClrTx/>
              <a:buFont typeface="Arial" pitchFamily="34" charset="0"/>
              <a:buChar char="•"/>
            </a:pPr>
            <a:r>
              <a:rPr lang="fr-BE" sz="2000" dirty="0" smtClean="0">
                <a:solidFill>
                  <a:schemeClr val="tx1"/>
                </a:solidFill>
              </a:rPr>
              <a:t>Correction des offres</a:t>
            </a:r>
          </a:p>
          <a:p>
            <a:pPr marL="1380744" lvl="3" indent="-457200">
              <a:buClrTx/>
              <a:buFont typeface="Arial" pitchFamily="34" charset="0"/>
              <a:buChar char="•"/>
            </a:pPr>
            <a:r>
              <a:rPr lang="fr-BE" sz="2000" dirty="0" smtClean="0">
                <a:solidFill>
                  <a:schemeClr val="tx1"/>
                </a:solidFill>
              </a:rPr>
              <a:t>Vérification des prix</a:t>
            </a:r>
          </a:p>
          <a:p>
            <a:pPr marL="859536" lvl="1" indent="-457200">
              <a:buClrTx/>
              <a:buAutoNum type="arabicPeriod"/>
            </a:pPr>
            <a:r>
              <a:rPr lang="fr-BE" sz="2000" dirty="0" smtClean="0">
                <a:solidFill>
                  <a:schemeClr val="tx1"/>
                </a:solidFill>
              </a:rPr>
              <a:t>Examen et classement des offres </a:t>
            </a:r>
          </a:p>
          <a:p>
            <a:pPr marL="566928" indent="-457200">
              <a:buClrTx/>
              <a:buNone/>
            </a:pPr>
            <a:endParaRPr lang="fr-BE" sz="2000" dirty="0" smtClean="0"/>
          </a:p>
          <a:p>
            <a:pPr marL="566928" indent="-457200">
              <a:buClrTx/>
              <a:buNone/>
            </a:pPr>
            <a:r>
              <a:rPr lang="fr-BE" sz="2000" dirty="0" smtClean="0"/>
              <a:t>Principe d’égalité de traitement</a:t>
            </a:r>
          </a:p>
          <a:p>
            <a:pPr marL="566928" indent="-457200">
              <a:buClrTx/>
              <a:buNone/>
            </a:pPr>
            <a:endParaRPr lang="fr-BE" sz="2000" dirty="0" smtClean="0"/>
          </a:p>
          <a:p>
            <a:pPr marL="566928" indent="-457200">
              <a:buClrTx/>
              <a:buNone/>
            </a:pPr>
            <a:r>
              <a:rPr lang="fr-BE" sz="2000" dirty="0" smtClean="0"/>
              <a:t>Base de l’analyse : CSC et le surplus : AR 2011</a:t>
            </a:r>
          </a:p>
          <a:p>
            <a:pPr marL="566928" indent="-457200">
              <a:buClrTx/>
              <a:buNone/>
            </a:pPr>
            <a:endParaRPr lang="fr-BE" sz="2000" dirty="0" smtClean="0"/>
          </a:p>
          <a:p>
            <a:pPr marL="566928" indent="-457200">
              <a:buClrTx/>
              <a:buNone/>
            </a:pPr>
            <a:r>
              <a:rPr lang="fr-BE" sz="2000" dirty="0" smtClean="0"/>
              <a:t>Rapport d’analyse des offres « transparent » </a:t>
            </a:r>
            <a:endParaRPr lang="fr-BE" sz="20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4002792"/>
          </a:xfrm>
        </p:spPr>
        <p:txBody>
          <a:bodyPr>
            <a:normAutofit/>
          </a:bodyPr>
          <a:lstStyle/>
          <a:p>
            <a:pPr algn="just">
              <a:buClrTx/>
              <a:buNone/>
            </a:pPr>
            <a:r>
              <a:rPr lang="fr-BE" sz="2400" dirty="0" smtClean="0"/>
              <a:t>=</a:t>
            </a:r>
            <a:r>
              <a:rPr lang="fr-BE" sz="2400" dirty="0" smtClean="0">
                <a:solidFill>
                  <a:schemeClr val="tx1"/>
                </a:solidFill>
              </a:rPr>
              <a:t>Attribution au soumissionnaire ayant remis l’offre régulière la plus basse</a:t>
            </a:r>
          </a:p>
          <a:p>
            <a:pPr algn="just">
              <a:buClrTx/>
              <a:buNone/>
            </a:pPr>
            <a:endParaRPr lang="fr-BE" sz="2400" dirty="0" smtClean="0"/>
          </a:p>
          <a:p>
            <a:pPr algn="just">
              <a:buClrTx/>
              <a:buFont typeface="Wingdings"/>
              <a:buChar char="à"/>
            </a:pPr>
            <a:r>
              <a:rPr lang="fr-BE" sz="2400" dirty="0" smtClean="0">
                <a:solidFill>
                  <a:schemeClr val="tx1"/>
                </a:solidFill>
                <a:sym typeface="Wingdings" pitchFamily="2" charset="2"/>
              </a:rPr>
              <a:t>Classement des offres régulières par ordre croissant de prix</a:t>
            </a:r>
          </a:p>
          <a:p>
            <a:pPr algn="just">
              <a:buClrTx/>
              <a:buNone/>
            </a:pPr>
            <a:endParaRPr lang="fr-BE" sz="24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1. Adjudication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217106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/>
              <a:t>  Principe</a:t>
            </a:r>
          </a:p>
          <a:p>
            <a:pPr algn="just">
              <a:spcBef>
                <a:spcPts val="0"/>
              </a:spcBef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</a:t>
            </a:r>
          </a:p>
          <a:p>
            <a:pPr algn="just">
              <a:buClrTx/>
              <a:buNone/>
            </a:pPr>
            <a:r>
              <a:rPr lang="fr-BE" sz="1800" dirty="0" smtClean="0"/>
              <a:t>	</a:t>
            </a:r>
            <a:r>
              <a:rPr lang="fr-BE" sz="1800" dirty="0" smtClean="0">
                <a:solidFill>
                  <a:schemeClr val="tx1"/>
                </a:solidFill>
              </a:rPr>
              <a:t>Attribution au soumissionnaire ayant remis l’offre régulière la plus avantageuse pour le PA en tenant compte des critères d’attribution.</a:t>
            </a:r>
          </a:p>
          <a:p>
            <a:pPr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 lvl="1" algn="just">
              <a:buClrTx/>
              <a:buFont typeface="Wingdings"/>
              <a:buChar char="à"/>
            </a:pPr>
            <a:r>
              <a:rPr lang="fr-BE" sz="1800" dirty="0" smtClean="0">
                <a:solidFill>
                  <a:schemeClr val="tx1"/>
                </a:solidFill>
                <a:sym typeface="Wingdings" pitchFamily="2" charset="2"/>
              </a:rPr>
              <a:t>Classement en fonction des points obtenus pour les critères d’attribution</a:t>
            </a:r>
          </a:p>
          <a:p>
            <a:pPr lvl="1" algn="just">
              <a:buClrTx/>
              <a:buFont typeface="Wingdings"/>
              <a:buChar char="à"/>
            </a:pPr>
            <a:endParaRPr lang="fr-BE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Application des critères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Appliquer strictement TOUS les critères fixés dans le CSC </a:t>
            </a:r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Interdiction de créer des sous-critères en cours d’analyse</a:t>
            </a:r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Interdiction de corriger une erreur dans la définition d’un critère en le neutralisant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2. Appel d’offres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217106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/>
              <a:t>  Cotation des critères</a:t>
            </a:r>
          </a:p>
          <a:p>
            <a:pPr algn="just">
              <a:spcBef>
                <a:spcPts val="0"/>
              </a:spcBef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</a:t>
            </a:r>
          </a:p>
          <a:p>
            <a:pPr algn="just">
              <a:spcBef>
                <a:spcPts val="0"/>
              </a:spcBef>
              <a:buClrTx/>
              <a:buFontTx/>
              <a:buChar char="-"/>
            </a:pPr>
            <a:r>
              <a:rPr lang="fr-BE" sz="1800" dirty="0" smtClean="0"/>
              <a:t>Si règle mathématique : l’appliquer</a:t>
            </a:r>
          </a:p>
          <a:p>
            <a:pPr algn="just">
              <a:spcBef>
                <a:spcPts val="0"/>
              </a:spcBef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Si cotation de 0 à 10 : ne pas se contenter de mettre un score sur 10</a:t>
            </a:r>
          </a:p>
          <a:p>
            <a:pPr algn="just">
              <a:spcBef>
                <a:spcPts val="0"/>
              </a:spcBef>
              <a:buClrTx/>
              <a:buFontTx/>
              <a:buChar char="-"/>
            </a:pPr>
            <a:endParaRPr lang="fr-BE" sz="1800" dirty="0" smtClean="0"/>
          </a:p>
          <a:p>
            <a:pPr algn="just">
              <a:spcBef>
                <a:spcPts val="0"/>
              </a:spcBef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Motiver ! </a:t>
            </a:r>
          </a:p>
          <a:p>
            <a:pPr algn="just">
              <a:spcBef>
                <a:spcPts val="0"/>
              </a:spcBef>
              <a:buClrTx/>
              <a:buNone/>
            </a:pPr>
            <a:endParaRPr lang="fr-BE" sz="1800" dirty="0" smtClean="0"/>
          </a:p>
          <a:p>
            <a:pPr algn="just">
              <a:spcBef>
                <a:spcPts val="0"/>
              </a:spcBef>
              <a:buClrTx/>
              <a:buFont typeface="Wingdings"/>
              <a:buChar char="à"/>
            </a:pPr>
            <a:r>
              <a:rPr lang="fr-BE" sz="1800" dirty="0" smtClean="0">
                <a:solidFill>
                  <a:schemeClr val="tx1"/>
                </a:solidFill>
                <a:sym typeface="Wingdings" pitchFamily="2" charset="2"/>
              </a:rPr>
              <a:t>Donner les bons et mauvais côtés de l’offre justifiant le score, même de manière sommaire (mots-clés)</a:t>
            </a:r>
          </a:p>
          <a:p>
            <a:pPr algn="just">
              <a:spcBef>
                <a:spcPts val="0"/>
              </a:spcBef>
              <a:buClrTx/>
              <a:buFont typeface="Wingdings"/>
              <a:buChar char="à"/>
            </a:pPr>
            <a:endParaRPr lang="fr-BE" sz="1800" dirty="0" smtClean="0">
              <a:sym typeface="Wingdings" pitchFamily="2" charset="2"/>
            </a:endParaRPr>
          </a:p>
          <a:p>
            <a:pPr algn="just">
              <a:spcBef>
                <a:spcPts val="0"/>
              </a:spcBef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  <a:sym typeface="Wingdings" pitchFamily="2" charset="2"/>
              </a:rPr>
              <a:t>	But : motivation suffisante de manière à permettre aux soumissionnaires de décider si opportun d’introduire un recours.</a:t>
            </a:r>
            <a:endParaRPr lang="fr-BE" sz="1800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r>
              <a:rPr lang="fr-BE" sz="1800" dirty="0" smtClean="0"/>
              <a:t>	</a:t>
            </a:r>
            <a:endParaRPr lang="fr-BE" sz="1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2. Appel d’offres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217106"/>
          </a:xfrm>
        </p:spPr>
        <p:txBody>
          <a:bodyPr>
            <a:normAutofit/>
          </a:bodyPr>
          <a:lstStyle/>
          <a:p>
            <a:pPr algn="just">
              <a:buClrTx/>
              <a:buNone/>
            </a:pPr>
            <a:r>
              <a:rPr lang="fr-BE" sz="2000" dirty="0" smtClean="0"/>
              <a:t>Attribution au soumissionnaire ayant remis :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lvl="1"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-  </a:t>
            </a:r>
            <a:r>
              <a:rPr lang="fr-BE" sz="2000" dirty="0" smtClean="0">
                <a:solidFill>
                  <a:schemeClr val="tx1"/>
                </a:solidFill>
              </a:rPr>
              <a:t>SOIT l’offre la plus basse </a:t>
            </a:r>
          </a:p>
          <a:p>
            <a:pPr lvl="1" algn="just">
              <a:buClrTx/>
              <a:buNone/>
            </a:pPr>
            <a:r>
              <a:rPr lang="fr-BE" sz="2000" dirty="0" smtClean="0">
                <a:solidFill>
                  <a:schemeClr val="tx1"/>
                </a:solidFill>
              </a:rPr>
              <a:t>-  SOIT l’offre économiquement la plus avantageuse</a:t>
            </a:r>
          </a:p>
          <a:p>
            <a:pPr algn="just">
              <a:buClrTx/>
              <a:buNone/>
            </a:pPr>
            <a:endParaRPr lang="fr-BE" sz="2000" dirty="0" smtClean="0"/>
          </a:p>
          <a:p>
            <a:pPr algn="just">
              <a:buClrTx/>
              <a:buFont typeface="Wingdings"/>
              <a:buChar char="à"/>
            </a:pPr>
            <a:r>
              <a:rPr lang="fr-BE" sz="22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fr-BE" sz="2000" dirty="0" smtClean="0">
                <a:solidFill>
                  <a:schemeClr val="tx1"/>
                </a:solidFill>
                <a:sym typeface="Wingdings" pitchFamily="2" charset="2"/>
              </a:rPr>
              <a:t>Classement en fonction des prix ou des points obtenus pour les critères  d’attribution</a:t>
            </a:r>
            <a:r>
              <a:rPr lang="fr-BE" sz="2000" dirty="0" smtClean="0">
                <a:solidFill>
                  <a:schemeClr val="tx1"/>
                </a:solidFill>
              </a:rPr>
              <a:t>	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3. Procédure négociée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217106"/>
          </a:xfrm>
        </p:spPr>
        <p:txBody>
          <a:bodyPr>
            <a:normAutofit fontScale="92500" lnSpcReduction="10000"/>
          </a:bodyPr>
          <a:lstStyle/>
          <a:p>
            <a:pPr algn="just">
              <a:buClrTx/>
              <a:buNone/>
            </a:pPr>
            <a:r>
              <a:rPr lang="fr-BE" sz="1800" dirty="0" smtClean="0"/>
              <a:t>	Conclusion du rapport : proposition d’attribuer le marché à l’adjudicataire pressenti.</a:t>
            </a:r>
          </a:p>
          <a:p>
            <a:pPr algn="just">
              <a:buClrTx/>
              <a:buNone/>
            </a:pPr>
            <a:endParaRPr lang="fr-BE" sz="1500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r>
              <a:rPr lang="fr-BE" sz="1800" dirty="0" smtClean="0"/>
              <a:t>	Vérification de la déclaration sur l’honneur (documents de – 6 mois).</a:t>
            </a:r>
          </a:p>
          <a:p>
            <a:pPr algn="just">
              <a:buClrTx/>
              <a:buNone/>
            </a:pPr>
            <a:endParaRPr lang="fr-BE" sz="1500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r>
              <a:rPr lang="fr-BE" sz="1800" dirty="0" smtClean="0"/>
              <a:t>	Vérification du délai de validité des offres :</a:t>
            </a:r>
          </a:p>
          <a:p>
            <a:pPr algn="just">
              <a:buClrTx/>
              <a:buNone/>
            </a:pPr>
            <a:endParaRPr lang="fr-BE" sz="900" dirty="0" smtClean="0">
              <a:solidFill>
                <a:schemeClr val="tx1"/>
              </a:solidFill>
            </a:endParaRPr>
          </a:p>
          <a:p>
            <a:pPr lvl="1" algn="just">
              <a:buClrTx/>
              <a:buFontTx/>
              <a:buChar char="-"/>
            </a:pPr>
            <a:r>
              <a:rPr lang="fr-BE" sz="1600" dirty="0" smtClean="0">
                <a:solidFill>
                  <a:schemeClr val="tx1"/>
                </a:solidFill>
              </a:rPr>
              <a:t>Délai de 90 jr (AR 2011) mais nos CSC : 180 jours</a:t>
            </a:r>
          </a:p>
          <a:p>
            <a:pPr lvl="1" algn="just">
              <a:buClrTx/>
              <a:buFontTx/>
              <a:buChar char="-"/>
            </a:pPr>
            <a:r>
              <a:rPr lang="fr-BE" sz="1600" dirty="0" smtClean="0">
                <a:solidFill>
                  <a:schemeClr val="tx1"/>
                </a:solidFill>
              </a:rPr>
              <a:t>Si offre valide : PA peut demander une prolongation volontaire du délai</a:t>
            </a:r>
          </a:p>
          <a:p>
            <a:pPr lvl="1" algn="just">
              <a:buClrTx/>
              <a:buFontTx/>
              <a:buChar char="-"/>
            </a:pPr>
            <a:r>
              <a:rPr lang="fr-BE" sz="1600" dirty="0" smtClean="0">
                <a:solidFill>
                  <a:schemeClr val="tx1"/>
                </a:solidFill>
              </a:rPr>
              <a:t>Si offre non valide : marché conclu que moyennant accord écrit et sans réserve du soumissionnaire</a:t>
            </a:r>
          </a:p>
          <a:p>
            <a:pPr algn="just">
              <a:buClrTx/>
              <a:buNone/>
            </a:pPr>
            <a:endParaRPr lang="fr-BE" sz="1500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r>
              <a:rPr lang="fr-BE" sz="1800" dirty="0" smtClean="0"/>
              <a:t>	Faculté de renoncer à attribuer ou conclure le marché, moyennant motivation en droit et en fait.</a:t>
            </a:r>
          </a:p>
          <a:p>
            <a:pPr algn="just">
              <a:buClrTx/>
              <a:buNone/>
            </a:pPr>
            <a:endParaRPr lang="fr-BE" sz="1500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r>
              <a:rPr lang="fr-BE" sz="1800" dirty="0" smtClean="0"/>
              <a:t>	PN &lt; 85.000 € HTVA : vérifier que la dépense à approuver est bien &lt; 85.0000 €</a:t>
            </a:r>
            <a:endParaRPr lang="fr-BE" sz="1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Proposition d’attribution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7960890"/>
              </p:ext>
            </p:extLst>
          </p:nvPr>
        </p:nvGraphicFramePr>
        <p:xfrm>
          <a:off x="539552" y="764704"/>
          <a:ext cx="8229600" cy="5737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3719820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rmAutofit/>
          </a:bodyPr>
          <a:lstStyle/>
          <a:p>
            <a:pPr lvl="1" algn="just">
              <a:buClrTx/>
              <a:buFont typeface="Wingdings" pitchFamily="2" charset="2"/>
              <a:buChar char="q"/>
            </a:pPr>
            <a:r>
              <a:rPr lang="fr-BE" sz="2400" dirty="0" smtClean="0">
                <a:solidFill>
                  <a:schemeClr val="tx1"/>
                </a:solidFill>
              </a:rPr>
              <a:t> Notions</a:t>
            </a:r>
          </a:p>
          <a:p>
            <a:pPr lvl="1" algn="just">
              <a:buClrTx/>
              <a:buNone/>
            </a:pPr>
            <a:endParaRPr lang="fr-BE" sz="2400" dirty="0" smtClean="0">
              <a:solidFill>
                <a:schemeClr val="tx1"/>
              </a:solidFill>
            </a:endParaRPr>
          </a:p>
          <a:p>
            <a:pPr lvl="1" algn="just">
              <a:buClrTx/>
              <a:buFont typeface="Wingdings" pitchFamily="2" charset="2"/>
              <a:buChar char="q"/>
            </a:pPr>
            <a:r>
              <a:rPr lang="fr-BE" sz="2400" dirty="0" smtClean="0">
                <a:solidFill>
                  <a:schemeClr val="tx1"/>
                </a:solidFill>
              </a:rPr>
              <a:t> Régime légal</a:t>
            </a:r>
          </a:p>
          <a:p>
            <a:pPr lvl="1" algn="just">
              <a:buClrTx/>
              <a:buNone/>
            </a:pPr>
            <a:endParaRPr lang="fr-BE" sz="2400" dirty="0" smtClean="0">
              <a:solidFill>
                <a:schemeClr val="tx1"/>
              </a:solidFill>
            </a:endParaRPr>
          </a:p>
          <a:p>
            <a:pPr lvl="1" algn="just">
              <a:buClrTx/>
              <a:buFont typeface="Wingdings" pitchFamily="2" charset="2"/>
              <a:buChar char="q"/>
            </a:pPr>
            <a:r>
              <a:rPr lang="fr-BE" sz="2400" dirty="0" smtClean="0">
                <a:solidFill>
                  <a:schemeClr val="tx1"/>
                </a:solidFill>
              </a:rPr>
              <a:t> Tutelle</a:t>
            </a:r>
          </a:p>
          <a:p>
            <a:pPr lvl="1" algn="just">
              <a:buClrTx/>
              <a:buNone/>
            </a:pPr>
            <a:endParaRPr lang="fr-BE" sz="2400" dirty="0" smtClean="0">
              <a:solidFill>
                <a:schemeClr val="tx1"/>
              </a:solidFill>
            </a:endParaRPr>
          </a:p>
          <a:p>
            <a:pPr lvl="1" algn="just">
              <a:buClrTx/>
              <a:buFont typeface="Wingdings" pitchFamily="2" charset="2"/>
              <a:buChar char="q"/>
            </a:pPr>
            <a:r>
              <a:rPr lang="fr-BE" sz="2400" dirty="0" smtClean="0">
                <a:solidFill>
                  <a:schemeClr val="tx1"/>
                </a:solidFill>
              </a:rPr>
              <a:t> Pratique à la DA3</a:t>
            </a:r>
          </a:p>
          <a:p>
            <a:pPr lvl="1" algn="just">
              <a:buClrTx/>
              <a:buNone/>
            </a:pPr>
            <a:endParaRPr lang="fr-BE" sz="1000" dirty="0" smtClean="0">
              <a:solidFill>
                <a:schemeClr val="tx1"/>
              </a:solidFill>
            </a:endParaRPr>
          </a:p>
          <a:p>
            <a:pPr lvl="1" algn="just">
              <a:buClrTx/>
              <a:buNone/>
            </a:pPr>
            <a:endParaRPr lang="fr-BE" sz="2400" dirty="0" smtClean="0">
              <a:solidFill>
                <a:schemeClr val="tx1"/>
              </a:solidFill>
            </a:endParaRPr>
          </a:p>
          <a:p>
            <a:pPr algn="just">
              <a:buClrTx/>
              <a:buFont typeface="Wingdings" pitchFamily="2" charset="2"/>
              <a:buChar char="q"/>
            </a:pPr>
            <a:endParaRPr lang="fr-BE" sz="24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428868"/>
            <a:ext cx="8229600" cy="4288544"/>
          </a:xfrm>
        </p:spPr>
        <p:txBody>
          <a:bodyPr>
            <a:normAutofit fontScale="92500" lnSpcReduction="20000"/>
          </a:bodyPr>
          <a:lstStyle/>
          <a:p>
            <a:pPr algn="just">
              <a:buClrTx/>
              <a:buNone/>
            </a:pPr>
            <a:r>
              <a:rPr lang="fr-BE" sz="1900" u="sng" dirty="0" smtClean="0"/>
              <a:t>Attribution du marché</a:t>
            </a:r>
          </a:p>
          <a:p>
            <a:pPr algn="just">
              <a:buClrTx/>
              <a:buNone/>
            </a:pPr>
            <a:endParaRPr lang="fr-BE" sz="900" u="sng" dirty="0" smtClean="0"/>
          </a:p>
          <a:p>
            <a:pPr algn="just">
              <a:buClrTx/>
              <a:buNone/>
            </a:pPr>
            <a:r>
              <a:rPr lang="fr-BE" sz="1900" dirty="0" smtClean="0">
                <a:solidFill>
                  <a:schemeClr val="tx1"/>
                </a:solidFill>
              </a:rPr>
              <a:t>= Décision d’approbation de l’offre retenue par l’organe du PA habilité pour ce faire </a:t>
            </a:r>
            <a:r>
              <a:rPr lang="fr-BE" sz="1900" dirty="0" smtClean="0">
                <a:solidFill>
                  <a:schemeClr val="tx1"/>
                </a:solidFill>
                <a:sym typeface="Wingdings" pitchFamily="2" charset="2"/>
              </a:rPr>
              <a:t> rend sans objet les autres offres déposées mais n’engage pas le PA à l’égard du soumissionnaire retenu.</a:t>
            </a:r>
          </a:p>
          <a:p>
            <a:pPr algn="just">
              <a:buClrTx/>
              <a:buNone/>
            </a:pPr>
            <a:endParaRPr lang="fr-BE" sz="1800" dirty="0" smtClean="0">
              <a:sym typeface="Wingdings" pitchFamily="2" charset="2"/>
            </a:endParaRPr>
          </a:p>
          <a:p>
            <a:pPr algn="just">
              <a:buClrTx/>
              <a:buNone/>
            </a:pPr>
            <a:r>
              <a:rPr lang="fr-BE" sz="1900" u="sng" dirty="0" smtClean="0">
                <a:solidFill>
                  <a:schemeClr val="tx1"/>
                </a:solidFill>
                <a:sym typeface="Wingdings" pitchFamily="2" charset="2"/>
              </a:rPr>
              <a:t>Conclusion du marché</a:t>
            </a:r>
          </a:p>
          <a:p>
            <a:pPr algn="just">
              <a:buClrTx/>
              <a:buNone/>
            </a:pPr>
            <a:endParaRPr lang="fr-BE" sz="900" dirty="0" smtClean="0">
              <a:sym typeface="Wingdings" pitchFamily="2" charset="2"/>
            </a:endParaRPr>
          </a:p>
          <a:p>
            <a:pPr algn="just">
              <a:buClrTx/>
              <a:buNone/>
            </a:pPr>
            <a:r>
              <a:rPr lang="fr-BE" sz="1900" dirty="0" smtClean="0">
                <a:sym typeface="Wingdings" pitchFamily="2" charset="2"/>
              </a:rPr>
              <a:t>= Notification à l’adjudicataire de l’approbation de son offre  le contrat se forme et sort ses effets.</a:t>
            </a:r>
          </a:p>
          <a:p>
            <a:pPr algn="just">
              <a:buClrTx/>
              <a:buNone/>
            </a:pPr>
            <a:endParaRPr lang="fr-BE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just">
              <a:buClrTx/>
              <a:buNone/>
            </a:pPr>
            <a:r>
              <a:rPr lang="fr-BE" sz="1900" u="sng" dirty="0" smtClean="0">
                <a:sym typeface="Wingdings" pitchFamily="2" charset="2"/>
              </a:rPr>
              <a:t>Notification du marché</a:t>
            </a:r>
          </a:p>
          <a:p>
            <a:pPr algn="just">
              <a:buClrTx/>
              <a:buNone/>
            </a:pPr>
            <a:endParaRPr lang="fr-BE" sz="900" u="sng" dirty="0" smtClean="0">
              <a:sym typeface="Wingdings" pitchFamily="2" charset="2"/>
            </a:endParaRPr>
          </a:p>
          <a:p>
            <a:pPr algn="just">
              <a:buClrTx/>
              <a:buNone/>
            </a:pPr>
            <a:r>
              <a:rPr lang="fr-BE" sz="1900" dirty="0" smtClean="0">
                <a:solidFill>
                  <a:schemeClr val="tx1"/>
                </a:solidFill>
                <a:sym typeface="Wingdings" pitchFamily="2" charset="2"/>
              </a:rPr>
              <a:t>= Formalité administrative par laquelle la décision d’approbation est portée à la connaissance de l’adjudicataire.</a:t>
            </a:r>
          </a:p>
          <a:p>
            <a:pPr algn="just">
              <a:buClrTx/>
              <a:buNone/>
            </a:pPr>
            <a:endParaRPr lang="fr-BE" sz="1800" dirty="0" smtClean="0">
              <a:sym typeface="Wingdings" pitchFamily="2" charset="2"/>
            </a:endParaRPr>
          </a:p>
          <a:p>
            <a:pPr algn="just">
              <a:buClrTx/>
              <a:buNone/>
            </a:pPr>
            <a:r>
              <a:rPr lang="fr-BE" sz="1900" u="sng" dirty="0" smtClean="0">
                <a:solidFill>
                  <a:schemeClr val="tx1"/>
                </a:solidFill>
                <a:sym typeface="Wingdings" pitchFamily="2" charset="2"/>
              </a:rPr>
              <a:t>Information des soumissionnaires</a:t>
            </a:r>
            <a:r>
              <a:rPr lang="fr-BE" sz="1900" dirty="0" smtClean="0">
                <a:solidFill>
                  <a:schemeClr val="tx1"/>
                </a:solidFill>
                <a:sym typeface="Wingdings" pitchFamily="2" charset="2"/>
              </a:rPr>
              <a:t> (infra)</a:t>
            </a:r>
            <a:endParaRPr lang="fr-BE" sz="19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Notions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428868"/>
            <a:ext cx="8229600" cy="4288544"/>
          </a:xfrm>
        </p:spPr>
        <p:txBody>
          <a:bodyPr>
            <a:normAutofit/>
          </a:bodyPr>
          <a:lstStyle/>
          <a:p>
            <a:pPr algn="just">
              <a:buClrTx/>
              <a:buNone/>
            </a:pPr>
            <a:r>
              <a:rPr lang="fr-BE" sz="2000" dirty="0" smtClean="0">
                <a:solidFill>
                  <a:schemeClr val="tx1"/>
                </a:solidFill>
              </a:rPr>
              <a:t>Obligations différentes selon la valeur estimée du marché :</a:t>
            </a:r>
          </a:p>
          <a:p>
            <a:pPr algn="just">
              <a:buClrTx/>
              <a:buNone/>
            </a:pPr>
            <a:endParaRPr lang="fr-BE" sz="2000" dirty="0" smtClean="0"/>
          </a:p>
          <a:p>
            <a:pPr algn="just">
              <a:lnSpc>
                <a:spcPct val="150000"/>
              </a:lnSpc>
              <a:buClrTx/>
              <a:buFontTx/>
              <a:buChar char="-"/>
            </a:pPr>
            <a:r>
              <a:rPr lang="fr-BE" sz="2000" dirty="0" smtClean="0">
                <a:solidFill>
                  <a:schemeClr val="tx1"/>
                </a:solidFill>
              </a:rPr>
              <a:t>Marchés européens</a:t>
            </a:r>
          </a:p>
          <a:p>
            <a:pPr algn="just">
              <a:lnSpc>
                <a:spcPct val="150000"/>
              </a:lnSpc>
              <a:buClrTx/>
              <a:buFontTx/>
              <a:buChar char="-"/>
            </a:pPr>
            <a:r>
              <a:rPr lang="fr-BE" sz="2000" dirty="0" smtClean="0"/>
              <a:t>Marchés entre 85.000 € HTVA et seuil européen</a:t>
            </a:r>
          </a:p>
          <a:p>
            <a:pPr algn="just">
              <a:lnSpc>
                <a:spcPct val="150000"/>
              </a:lnSpc>
              <a:buClrTx/>
              <a:buFontTx/>
              <a:buChar char="-"/>
            </a:pPr>
            <a:r>
              <a:rPr lang="fr-BE" sz="2000" dirty="0" smtClean="0">
                <a:solidFill>
                  <a:schemeClr val="tx1"/>
                </a:solidFill>
              </a:rPr>
              <a:t>Marchés entre 8.500 € HTVA et 85.000 € HTVA</a:t>
            </a:r>
          </a:p>
          <a:p>
            <a:pPr algn="just">
              <a:lnSpc>
                <a:spcPct val="150000"/>
              </a:lnSpc>
              <a:buClrTx/>
              <a:buFontTx/>
              <a:buChar char="-"/>
            </a:pPr>
            <a:r>
              <a:rPr lang="fr-BE" sz="2000" dirty="0" smtClean="0"/>
              <a:t>Marchés &lt; 8.500 € HTVA</a:t>
            </a:r>
            <a:endParaRPr lang="fr-BE" sz="20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Régime légal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428868"/>
            <a:ext cx="8229600" cy="4288544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</a:t>
            </a:r>
            <a:r>
              <a:rPr lang="fr-BE" sz="2000" u="sng" dirty="0" smtClean="0">
                <a:solidFill>
                  <a:schemeClr val="tx1"/>
                </a:solidFill>
              </a:rPr>
              <a:t>Motivation de la décision</a:t>
            </a:r>
          </a:p>
          <a:p>
            <a:pPr algn="just">
              <a:buClrTx/>
              <a:buNone/>
            </a:pPr>
            <a:endParaRPr lang="fr-BE" sz="1400" dirty="0" smtClean="0"/>
          </a:p>
          <a:p>
            <a:pPr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Obligations d’établir une décision motivée, not. dans les cas suivants :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Recourir à la PNSP / PNAP</a:t>
            </a:r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Attribuer un marché</a:t>
            </a:r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Renoncer à un marché et, le cas échéant, lancer un n° marché</a:t>
            </a:r>
          </a:p>
          <a:p>
            <a:pPr algn="just">
              <a:buClrTx/>
              <a:buNone/>
            </a:pPr>
            <a:endParaRPr lang="fr-BE" sz="1400" dirty="0" smtClean="0"/>
          </a:p>
          <a:p>
            <a:pPr algn="just">
              <a:buClrTx/>
              <a:buNone/>
            </a:pPr>
            <a:r>
              <a:rPr lang="fr-BE" sz="1800" dirty="0" smtClean="0"/>
              <a:t>	Contenu de la décision.</a:t>
            </a:r>
          </a:p>
          <a:p>
            <a:pPr algn="just">
              <a:buClrTx/>
              <a:buNone/>
            </a:pPr>
            <a:endParaRPr lang="fr-BE" sz="2000" dirty="0" smtClean="0"/>
          </a:p>
          <a:p>
            <a:pPr algn="just">
              <a:buClrTx/>
              <a:buFontTx/>
              <a:buChar char="-"/>
            </a:pPr>
            <a:endParaRPr lang="fr-BE" sz="20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1. Marchés européens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788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BE" sz="2000" dirty="0" smtClean="0"/>
              <a:t>= Etape de la procédure où l’on évalue les SOUMISSIONNAIRES</a:t>
            </a:r>
          </a:p>
          <a:p>
            <a:pPr>
              <a:buNone/>
            </a:pPr>
            <a:endParaRPr lang="fr-BE" sz="2000" dirty="0" smtClean="0"/>
          </a:p>
          <a:p>
            <a:pPr>
              <a:buClrTx/>
              <a:buFont typeface="Wingdings"/>
              <a:buChar char="à"/>
            </a:pPr>
            <a:r>
              <a:rPr lang="fr-BE" sz="2000" dirty="0" smtClean="0">
                <a:sym typeface="Wingdings" pitchFamily="2" charset="2"/>
              </a:rPr>
              <a:t>Le soumissionnaire doit-il être écarté ?</a:t>
            </a:r>
          </a:p>
          <a:p>
            <a:pPr>
              <a:buClrTx/>
              <a:buNone/>
            </a:pPr>
            <a:endParaRPr lang="fr-BE" sz="2000" dirty="0" smtClean="0">
              <a:sym typeface="Wingdings" pitchFamily="2" charset="2"/>
            </a:endParaRPr>
          </a:p>
          <a:p>
            <a:pPr>
              <a:buClrTx/>
              <a:buFont typeface="Wingdings"/>
              <a:buChar char="à"/>
            </a:pPr>
            <a:r>
              <a:rPr lang="fr-BE" sz="2000" dirty="0" smtClean="0">
                <a:sym typeface="Wingdings" pitchFamily="2" charset="2"/>
              </a:rPr>
              <a:t>Le soumissionnaire a-t-il la capacité à mener à bien le marché ? </a:t>
            </a:r>
          </a:p>
          <a:p>
            <a:pPr>
              <a:buClrTx/>
              <a:buNone/>
            </a:pPr>
            <a:endParaRPr lang="fr-BE" sz="2000" dirty="0" smtClean="0">
              <a:sym typeface="Wingdings" pitchFamily="2" charset="2"/>
            </a:endParaRPr>
          </a:p>
          <a:p>
            <a:pPr>
              <a:buClrTx/>
              <a:buNone/>
            </a:pPr>
            <a:r>
              <a:rPr lang="fr-BE" sz="2000" dirty="0" smtClean="0">
                <a:sym typeface="Wingdings" pitchFamily="2" charset="2"/>
              </a:rPr>
              <a:t>Procédure : adjudication et appel d’offres (facultatif en PN)</a:t>
            </a:r>
            <a:endParaRPr lang="fr-BE" sz="20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BE" sz="2800" dirty="0" smtClean="0">
                <a:solidFill>
                  <a:schemeClr val="accent4">
                    <a:lumMod val="75000"/>
                  </a:schemeClr>
                </a:solidFill>
              </a:rPr>
              <a:t>SELECTION</a:t>
            </a:r>
            <a:endParaRPr lang="fr-BE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428868"/>
            <a:ext cx="8229600" cy="4288544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</a:t>
            </a:r>
            <a:r>
              <a:rPr lang="fr-BE" sz="2000" u="sng" dirty="0" smtClean="0">
                <a:solidFill>
                  <a:schemeClr val="tx1"/>
                </a:solidFill>
              </a:rPr>
              <a:t>Informations des soumissionnaires</a:t>
            </a:r>
          </a:p>
          <a:p>
            <a:pPr algn="just">
              <a:buClrTx/>
              <a:buNone/>
            </a:pPr>
            <a:endParaRPr lang="fr-BE" sz="1400" dirty="0" smtClean="0"/>
          </a:p>
          <a:p>
            <a:pPr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PA doit communiquer : 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A tout soumissionnaire non sélectionné : motifs de sa non-sélection, extraits de la décision motivée</a:t>
            </a:r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A tout soumissionnaire dont l’offre est irrégulière : les motifs de son éviction, extraits de la décision motivée;</a:t>
            </a:r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A tout soumissionnaire dont l’offre n’est pas choisie et à l’adjudicataire : la décision motivée</a:t>
            </a:r>
          </a:p>
          <a:p>
            <a:pPr algn="just">
              <a:buClrTx/>
              <a:buNone/>
            </a:pPr>
            <a:endParaRPr lang="fr-BE" sz="1000" dirty="0" smtClean="0"/>
          </a:p>
          <a:p>
            <a:pPr algn="just">
              <a:buClrTx/>
              <a:buNone/>
            </a:pPr>
            <a:r>
              <a:rPr lang="fr-BE" sz="1800" dirty="0" smtClean="0"/>
              <a:t>	Forme : fax/email + recommandé le même jour !</a:t>
            </a:r>
          </a:p>
          <a:p>
            <a:pPr algn="just">
              <a:buClrTx/>
              <a:buNone/>
            </a:pPr>
            <a:endParaRPr lang="fr-BE" sz="1000" dirty="0" smtClean="0"/>
          </a:p>
          <a:p>
            <a:pPr algn="just">
              <a:buClrTx/>
              <a:buNone/>
            </a:pPr>
            <a:r>
              <a:rPr lang="fr-BE" sz="1800" dirty="0" smtClean="0"/>
              <a:t>	Ne crée aucun engagement contractuel à l’égard de l’adjudicataire pressenti</a:t>
            </a:r>
            <a:endParaRPr lang="fr-BE" sz="2000" dirty="0" smtClean="0"/>
          </a:p>
          <a:p>
            <a:pPr algn="just">
              <a:buClrTx/>
              <a:buFontTx/>
              <a:buChar char="-"/>
            </a:pPr>
            <a:endParaRPr lang="fr-BE" sz="20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1. Marchés européens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3929090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</a:t>
            </a:r>
            <a:r>
              <a:rPr lang="fr-BE" sz="2000" u="sng" dirty="0" smtClean="0"/>
              <a:t>Délai de </a:t>
            </a:r>
            <a:r>
              <a:rPr lang="fr-BE" sz="2000" u="sng" dirty="0" err="1" smtClean="0"/>
              <a:t>standstill</a:t>
            </a:r>
            <a:endParaRPr lang="fr-BE" sz="2000" u="sng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endParaRPr lang="fr-BE" sz="1400" dirty="0" smtClean="0"/>
          </a:p>
          <a:p>
            <a:pPr algn="just">
              <a:buClrTx/>
              <a:buNone/>
            </a:pPr>
            <a:r>
              <a:rPr lang="fr-BE" sz="1800" dirty="0" smtClean="0"/>
              <a:t> = Délai d’attente de 15 jr à dater du lendemain de l’envoi de la décision motivée aux soumissionnaires, au terme duquel le PA peut conclure le marché si aucun recours n’est introduit.</a:t>
            </a:r>
          </a:p>
          <a:p>
            <a:pPr algn="just">
              <a:buClrTx/>
              <a:buNone/>
            </a:pPr>
            <a:endParaRPr lang="fr-BE" sz="1800" dirty="0" smtClean="0"/>
          </a:p>
          <a:p>
            <a:pPr algn="just">
              <a:buClrTx/>
              <a:buNone/>
            </a:pPr>
            <a:r>
              <a:rPr lang="fr-BE" sz="1800" dirty="0" smtClean="0"/>
              <a:t>	Recours : suspension + annulation	</a:t>
            </a:r>
          </a:p>
          <a:p>
            <a:pPr algn="just">
              <a:buClrTx/>
              <a:buNone/>
            </a:pPr>
            <a:endParaRPr lang="fr-BE" sz="1800" dirty="0" smtClean="0"/>
          </a:p>
          <a:p>
            <a:pPr algn="just">
              <a:buClrTx/>
              <a:buNone/>
            </a:pPr>
            <a:r>
              <a:rPr lang="fr-BE" sz="1800" dirty="0" smtClean="0"/>
              <a:t>	Si recours introduit, interdiction de conclure le marché tant que l’instance ne s’est pas prononcée.</a:t>
            </a:r>
          </a:p>
          <a:p>
            <a:pPr algn="just">
              <a:buClrTx/>
              <a:buNone/>
            </a:pPr>
            <a:endParaRPr lang="fr-BE" sz="1800" dirty="0" smtClean="0"/>
          </a:p>
          <a:p>
            <a:pPr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</a:t>
            </a:r>
            <a:endParaRPr lang="fr-BE" sz="20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1. Marchés européens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3857652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</a:t>
            </a:r>
            <a:r>
              <a:rPr lang="fr-BE" sz="2000" u="sng" dirty="0" smtClean="0"/>
              <a:t>Motivation de la décision et information des soumissionnaires</a:t>
            </a:r>
          </a:p>
          <a:p>
            <a:pPr algn="just">
              <a:buClrTx/>
              <a:buNone/>
            </a:pPr>
            <a:endParaRPr lang="fr-BE" sz="1000" u="sng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r>
              <a:rPr lang="fr-BE" sz="1800" dirty="0" smtClean="0"/>
              <a:t>	Idem marchés européens.</a:t>
            </a:r>
            <a:endParaRPr lang="fr-BE" sz="1800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endParaRPr lang="fr-BE" sz="1400" dirty="0" smtClean="0"/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/>
              <a:t> </a:t>
            </a:r>
            <a:r>
              <a:rPr lang="fr-BE" sz="2000" u="sng" dirty="0" smtClean="0"/>
              <a:t>Délai de </a:t>
            </a:r>
            <a:r>
              <a:rPr lang="fr-BE" sz="2000" u="sng" dirty="0" err="1" smtClean="0"/>
              <a:t>standstill</a:t>
            </a:r>
            <a:endParaRPr lang="fr-BE" sz="2000" u="sng" dirty="0" smtClean="0"/>
          </a:p>
          <a:p>
            <a:pPr algn="just">
              <a:buClrTx/>
              <a:buNone/>
            </a:pPr>
            <a:endParaRPr lang="fr-BE" sz="1000" dirty="0" smtClean="0">
              <a:solidFill>
                <a:schemeClr val="tx1"/>
              </a:solidFill>
            </a:endParaRPr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Pas obligatoire (SF marché de travaux soumis à pub. belge et montant à attribuer entre 2.593.000 et 5.186.000 €).</a:t>
            </a:r>
          </a:p>
          <a:p>
            <a:pPr lvl="1"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Application volontaire possible.</a:t>
            </a:r>
          </a:p>
          <a:p>
            <a:pPr lvl="1"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2. Marchés entre 85.000 € et seuil européen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428868"/>
            <a:ext cx="8229600" cy="4000528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</a:t>
            </a:r>
            <a:r>
              <a:rPr lang="fr-BE" sz="2000" u="sng" dirty="0" smtClean="0"/>
              <a:t>Motivation de la décision</a:t>
            </a:r>
          </a:p>
          <a:p>
            <a:pPr algn="just">
              <a:buClrTx/>
              <a:buNone/>
            </a:pPr>
            <a:endParaRPr lang="fr-BE" sz="900" u="sng" dirty="0" smtClean="0">
              <a:solidFill>
                <a:schemeClr val="tx1"/>
              </a:solidFill>
            </a:endParaRPr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Pour l’attribution du marché</a:t>
            </a:r>
          </a:p>
          <a:p>
            <a:pPr lvl="1" algn="just">
              <a:buClrTx/>
              <a:buNone/>
            </a:pPr>
            <a:endParaRPr lang="fr-BE" sz="900" dirty="0" smtClean="0">
              <a:solidFill>
                <a:schemeClr val="tx1"/>
              </a:solidFill>
            </a:endParaRPr>
          </a:p>
          <a:p>
            <a:pPr lvl="1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Pour la renonciation au marché et, le cas échéant, le lancement d’un n° marché</a:t>
            </a:r>
          </a:p>
          <a:p>
            <a:pPr algn="just">
              <a:buClrTx/>
              <a:buNone/>
            </a:pPr>
            <a:endParaRPr lang="fr-BE" sz="1400" dirty="0" smtClean="0"/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/>
              <a:t> </a:t>
            </a:r>
            <a:r>
              <a:rPr lang="fr-BE" sz="2000" u="sng" dirty="0" smtClean="0"/>
              <a:t>Information des soumissionnaires</a:t>
            </a:r>
          </a:p>
          <a:p>
            <a:pPr algn="just">
              <a:buClrTx/>
              <a:buNone/>
            </a:pPr>
            <a:endParaRPr lang="fr-BE" sz="900" dirty="0" smtClean="0"/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Principe de l’information partielle :</a:t>
            </a:r>
          </a:p>
          <a:p>
            <a:pPr lvl="2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Soumissionnaire non sélectionné : du fait de sa non-sélection</a:t>
            </a:r>
          </a:p>
          <a:p>
            <a:pPr lvl="2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Soumissionnaire dont l’offre est irrégulière/pas choisie : du rejet de son offre/du fait qu’elle n’est pas choisie</a:t>
            </a:r>
          </a:p>
          <a:p>
            <a:pPr lvl="2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Adjudicataire : décision motivée</a:t>
            </a:r>
          </a:p>
          <a:p>
            <a:pPr algn="just">
              <a:buClrTx/>
              <a:buNone/>
            </a:pPr>
            <a:endParaRPr lang="fr-BE" sz="900" dirty="0" smtClean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3. Marchés entre 8.500 € et 85.000 €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357430"/>
            <a:ext cx="8015286" cy="4000528"/>
          </a:xfrm>
        </p:spPr>
        <p:txBody>
          <a:bodyPr>
            <a:normAutofit/>
          </a:bodyPr>
          <a:lstStyle/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Dans les 30 jr, demande au PA de leur communiquer :</a:t>
            </a:r>
          </a:p>
          <a:p>
            <a:pPr lvl="1"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lvl="2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Les motifs de non-sélection, extraits de la décision motivée</a:t>
            </a:r>
          </a:p>
          <a:p>
            <a:pPr lvl="2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Les motifs du rejet de l’offre, extraits de la décision motivée</a:t>
            </a:r>
          </a:p>
          <a:p>
            <a:pPr lvl="2"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La décision motivée (offre non retenue et adjudicataire)</a:t>
            </a:r>
          </a:p>
          <a:p>
            <a:pPr lvl="2"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lvl="1" algn="just">
              <a:buClrTx/>
              <a:buNone/>
            </a:pPr>
            <a:r>
              <a:rPr lang="fr-BE" sz="2000" dirty="0" smtClean="0">
                <a:solidFill>
                  <a:schemeClr val="tx1"/>
                </a:solidFill>
              </a:rPr>
              <a:t>	</a:t>
            </a:r>
            <a:r>
              <a:rPr lang="fr-BE" sz="1800" dirty="0" smtClean="0">
                <a:solidFill>
                  <a:schemeClr val="tx1"/>
                </a:solidFill>
              </a:rPr>
              <a:t>Possibilité pour le PA de joindre d’initiative les motifs dans les courriers d’information.</a:t>
            </a:r>
          </a:p>
          <a:p>
            <a:pPr lvl="1"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 lvl="1"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</a:t>
            </a:r>
            <a:r>
              <a:rPr lang="fr-BE" sz="2000" u="sng" dirty="0" err="1" smtClean="0">
                <a:solidFill>
                  <a:schemeClr val="tx1"/>
                </a:solidFill>
              </a:rPr>
              <a:t>Standstill</a:t>
            </a:r>
            <a:endParaRPr lang="fr-BE" sz="2000" u="sng" dirty="0" smtClean="0">
              <a:solidFill>
                <a:schemeClr val="tx1"/>
              </a:solidFill>
            </a:endParaRPr>
          </a:p>
          <a:p>
            <a:pPr lvl="1" algn="just">
              <a:buClrTx/>
              <a:buNone/>
            </a:pPr>
            <a:endParaRPr lang="fr-BE" sz="800" u="sng" dirty="0" smtClean="0">
              <a:solidFill>
                <a:schemeClr val="tx1"/>
              </a:solidFill>
            </a:endParaRPr>
          </a:p>
          <a:p>
            <a:pPr lvl="1"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Pas obligatoire mais application volontaire possible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3. Marchés entre 8.500 € et 85.000 €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357430"/>
            <a:ext cx="8015286" cy="4000528"/>
          </a:xfrm>
        </p:spPr>
        <p:txBody>
          <a:bodyPr>
            <a:normAutofit/>
          </a:bodyPr>
          <a:lstStyle/>
          <a:p>
            <a:pPr algn="just">
              <a:buClrTx/>
              <a:buNone/>
            </a:pPr>
            <a:endParaRPr lang="fr-BE" sz="2000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r>
              <a:rPr lang="fr-BE" sz="2000" dirty="0" smtClean="0">
                <a:solidFill>
                  <a:schemeClr val="tx1"/>
                </a:solidFill>
              </a:rPr>
              <a:t>Aucune règle relative à la motivation ni à l’information.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4. Marchés &lt; 8.500 €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2428868"/>
            <a:ext cx="8015286" cy="4000528"/>
          </a:xfrm>
        </p:spPr>
        <p:txBody>
          <a:bodyPr>
            <a:normAutofit fontScale="92500" lnSpcReduction="10000"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</a:t>
            </a:r>
            <a:r>
              <a:rPr lang="fr-BE" sz="2200" u="sng" dirty="0" smtClean="0">
                <a:solidFill>
                  <a:schemeClr val="tx1"/>
                </a:solidFill>
              </a:rPr>
              <a:t>Principe</a:t>
            </a:r>
            <a:r>
              <a:rPr lang="fr-BE" sz="2000" dirty="0" smtClean="0">
                <a:solidFill>
                  <a:schemeClr val="tx1"/>
                </a:solidFill>
              </a:rPr>
              <a:t>	</a:t>
            </a:r>
          </a:p>
          <a:p>
            <a:pPr algn="just">
              <a:buClrTx/>
              <a:buNone/>
            </a:pPr>
            <a:endParaRPr lang="fr-BE" sz="900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r>
              <a:rPr lang="fr-BE" sz="2000" dirty="0" smtClean="0"/>
              <a:t>	</a:t>
            </a:r>
            <a:r>
              <a:rPr lang="fr-BE" sz="1900" dirty="0" smtClean="0">
                <a:solidFill>
                  <a:schemeClr val="tx1"/>
                </a:solidFill>
              </a:rPr>
              <a:t>Décisions de la PBW soumises à un contrôle à postériori de la RW, laquelle vérifie leur conformité à la loi et à l’intérêt général.</a:t>
            </a:r>
          </a:p>
          <a:p>
            <a:pPr algn="just">
              <a:buClrTx/>
              <a:buNone/>
            </a:pPr>
            <a:endParaRPr lang="fr-BE" sz="1900" dirty="0" smtClean="0"/>
          </a:p>
          <a:p>
            <a:pPr algn="just">
              <a:buClrTx/>
              <a:buNone/>
            </a:pPr>
            <a:r>
              <a:rPr lang="fr-BE" sz="1900" dirty="0" smtClean="0">
                <a:solidFill>
                  <a:schemeClr val="tx1"/>
                </a:solidFill>
              </a:rPr>
              <a:t>	Tutelle d’annulation à postériori.</a:t>
            </a:r>
          </a:p>
          <a:p>
            <a:pPr algn="just">
              <a:buClrTx/>
              <a:buNone/>
            </a:pPr>
            <a:endParaRPr lang="fr-BE" sz="1800" dirty="0" smtClean="0"/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/>
              <a:t> </a:t>
            </a:r>
            <a:r>
              <a:rPr lang="fr-BE" sz="2200" u="sng" dirty="0" smtClean="0"/>
              <a:t>En pratique</a:t>
            </a:r>
          </a:p>
          <a:p>
            <a:pPr algn="just">
              <a:buClrTx/>
              <a:buNone/>
            </a:pPr>
            <a:endParaRPr lang="fr-BE" sz="900" u="sng" dirty="0" smtClean="0"/>
          </a:p>
          <a:p>
            <a:pPr lvl="1" algn="just">
              <a:buClrTx/>
              <a:buFontTx/>
              <a:buChar char="-"/>
            </a:pPr>
            <a:r>
              <a:rPr lang="fr-BE" sz="1900" dirty="0" smtClean="0">
                <a:solidFill>
                  <a:schemeClr val="tx1"/>
                </a:solidFill>
              </a:rPr>
              <a:t>Envoi du dossier Collège par les </a:t>
            </a:r>
            <a:r>
              <a:rPr lang="fr-BE" sz="1900" dirty="0" err="1" smtClean="0">
                <a:solidFill>
                  <a:schemeClr val="tx1"/>
                </a:solidFill>
              </a:rPr>
              <a:t>aff</a:t>
            </a:r>
            <a:r>
              <a:rPr lang="fr-BE" sz="1900" dirty="0" smtClean="0">
                <a:solidFill>
                  <a:schemeClr val="tx1"/>
                </a:solidFill>
              </a:rPr>
              <a:t>. </a:t>
            </a:r>
            <a:r>
              <a:rPr lang="fr-BE" sz="1900" dirty="0" err="1" smtClean="0">
                <a:solidFill>
                  <a:schemeClr val="tx1"/>
                </a:solidFill>
              </a:rPr>
              <a:t>gén</a:t>
            </a:r>
            <a:r>
              <a:rPr lang="fr-BE" sz="1900" dirty="0" smtClean="0">
                <a:solidFill>
                  <a:schemeClr val="tx1"/>
                </a:solidFill>
              </a:rPr>
              <a:t>. à la RW</a:t>
            </a:r>
          </a:p>
          <a:p>
            <a:pPr lvl="1" algn="just">
              <a:buClrTx/>
              <a:buFontTx/>
              <a:buChar char="-"/>
            </a:pPr>
            <a:r>
              <a:rPr lang="fr-BE" sz="1900" dirty="0" smtClean="0">
                <a:solidFill>
                  <a:schemeClr val="tx1"/>
                </a:solidFill>
              </a:rPr>
              <a:t>Décision de la RW (30 j, prorogeable de 15 j, à défaut : favorable)</a:t>
            </a:r>
          </a:p>
          <a:p>
            <a:pPr lvl="1" algn="just">
              <a:buClrTx/>
              <a:buFontTx/>
              <a:buChar char="-"/>
            </a:pPr>
            <a:r>
              <a:rPr lang="fr-BE" sz="1900" dirty="0" smtClean="0">
                <a:solidFill>
                  <a:schemeClr val="tx1"/>
                </a:solidFill>
              </a:rPr>
              <a:t>Envoi des courriers d’information après envoi effectif du dossier à la RW</a:t>
            </a:r>
          </a:p>
          <a:p>
            <a:pPr lvl="1" algn="just">
              <a:buClrTx/>
              <a:buFontTx/>
              <a:buChar char="-"/>
            </a:pPr>
            <a:r>
              <a:rPr lang="fr-BE" sz="1900" dirty="0" smtClean="0">
                <a:solidFill>
                  <a:schemeClr val="tx1"/>
                </a:solidFill>
              </a:rPr>
              <a:t>Pas de courrier de notification tant que pas de décision de la tutelle/écoulement du délai	</a:t>
            </a:r>
          </a:p>
          <a:p>
            <a:pPr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Tutelle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2428868"/>
            <a:ext cx="8015286" cy="4000528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</a:t>
            </a:r>
            <a:r>
              <a:rPr lang="fr-BE" sz="2200" u="sng" dirty="0" smtClean="0"/>
              <a:t>Seuils</a:t>
            </a:r>
            <a:endParaRPr lang="fr-BE" sz="20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Tutelle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00034" y="3214686"/>
          <a:ext cx="8072495" cy="2928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101"/>
                <a:gridCol w="2358536"/>
                <a:gridCol w="2206734"/>
                <a:gridCol w="2018124"/>
              </a:tblGrid>
              <a:tr h="1048019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0" dirty="0" smtClean="0">
                          <a:solidFill>
                            <a:schemeClr val="tx1"/>
                          </a:solidFill>
                        </a:rPr>
                        <a:t>Adjudication</a:t>
                      </a:r>
                      <a:r>
                        <a:rPr lang="fr-BE" sz="1600" b="0" baseline="0" dirty="0" smtClean="0">
                          <a:solidFill>
                            <a:schemeClr val="tx1"/>
                          </a:solidFill>
                        </a:rPr>
                        <a:t> ouverte</a:t>
                      </a:r>
                    </a:p>
                    <a:p>
                      <a:pPr algn="ctr"/>
                      <a:r>
                        <a:rPr lang="fr-BE" sz="1600" b="0" baseline="0" dirty="0" smtClean="0">
                          <a:solidFill>
                            <a:schemeClr val="tx1"/>
                          </a:solidFill>
                        </a:rPr>
                        <a:t>Appel d’offres ouvert</a:t>
                      </a:r>
                      <a:endParaRPr lang="fr-B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0" dirty="0" err="1" smtClean="0">
                          <a:solidFill>
                            <a:schemeClr val="tx1"/>
                          </a:solidFill>
                        </a:rPr>
                        <a:t>Adju</a:t>
                      </a:r>
                      <a:r>
                        <a:rPr lang="fr-BE" sz="1600" b="0" dirty="0" smtClean="0">
                          <a:solidFill>
                            <a:schemeClr val="tx1"/>
                          </a:solidFill>
                        </a:rPr>
                        <a:t>. restreinte</a:t>
                      </a:r>
                    </a:p>
                    <a:p>
                      <a:pPr algn="ctr"/>
                      <a:r>
                        <a:rPr lang="fr-BE" sz="1600" b="0" dirty="0" smtClean="0">
                          <a:solidFill>
                            <a:schemeClr val="tx1"/>
                          </a:solidFill>
                        </a:rPr>
                        <a:t>AO restreint</a:t>
                      </a:r>
                      <a:r>
                        <a:rPr lang="fr-BE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fr-BE" sz="1600" b="0" baseline="0" dirty="0" smtClean="0">
                          <a:solidFill>
                            <a:schemeClr val="tx1"/>
                          </a:solidFill>
                        </a:rPr>
                        <a:t>PNAP</a:t>
                      </a:r>
                      <a:endParaRPr lang="fr-B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0" dirty="0" smtClean="0">
                          <a:solidFill>
                            <a:schemeClr val="tx1"/>
                          </a:solidFill>
                        </a:rPr>
                        <a:t>PNSP</a:t>
                      </a:r>
                      <a:endParaRPr lang="fr-B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78150"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smtClean="0"/>
                        <a:t>Travaux</a:t>
                      </a:r>
                      <a:endParaRPr lang="fr-BE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latin typeface="+mn-lt"/>
                          <a:ea typeface="Calibri"/>
                          <a:cs typeface="Times New Roman"/>
                        </a:rPr>
                        <a:t>250.000</a:t>
                      </a:r>
                      <a:r>
                        <a:rPr lang="fr-BE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€ HTVA</a:t>
                      </a:r>
                    </a:p>
                    <a:p>
                      <a:pPr marL="28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302.500 € TVAC</a:t>
                      </a:r>
                      <a:endParaRPr lang="fr-BE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9535" marR="895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smtClean="0">
                          <a:latin typeface="+mn-lt"/>
                        </a:rPr>
                        <a:t>125.000 € HTVA</a:t>
                      </a:r>
                    </a:p>
                    <a:p>
                      <a:pPr algn="ctr"/>
                      <a:r>
                        <a:rPr lang="fr-BE" sz="1600" dirty="0" smtClean="0">
                          <a:latin typeface="+mn-lt"/>
                        </a:rPr>
                        <a:t>151.250 €</a:t>
                      </a:r>
                      <a:r>
                        <a:rPr lang="fr-BE" sz="1600" baseline="0" dirty="0" smtClean="0">
                          <a:latin typeface="+mn-lt"/>
                        </a:rPr>
                        <a:t> TVAC</a:t>
                      </a:r>
                      <a:endParaRPr lang="fr-BE" sz="1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smtClean="0">
                          <a:latin typeface="+mn-lt"/>
                        </a:rPr>
                        <a:t>62.000 €</a:t>
                      </a:r>
                      <a:r>
                        <a:rPr lang="fr-BE" sz="1600" baseline="0" dirty="0" smtClean="0">
                          <a:latin typeface="+mn-lt"/>
                        </a:rPr>
                        <a:t> HTVA</a:t>
                      </a:r>
                    </a:p>
                    <a:p>
                      <a:pPr algn="ctr"/>
                      <a:r>
                        <a:rPr lang="fr-BE" sz="1600" baseline="0" dirty="0" smtClean="0">
                          <a:latin typeface="+mn-lt"/>
                        </a:rPr>
                        <a:t>75.020 € TVAC</a:t>
                      </a:r>
                      <a:endParaRPr lang="fr-BE" sz="1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02790"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smtClean="0"/>
                        <a:t>Fournitures </a:t>
                      </a:r>
                    </a:p>
                    <a:p>
                      <a:pPr algn="ctr"/>
                      <a:r>
                        <a:rPr lang="fr-BE" sz="1600" dirty="0" smtClean="0"/>
                        <a:t>Services</a:t>
                      </a:r>
                      <a:endParaRPr lang="fr-BE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smtClean="0">
                          <a:latin typeface="+mn-lt"/>
                        </a:rPr>
                        <a:t>200.000 € HTVA</a:t>
                      </a:r>
                    </a:p>
                    <a:p>
                      <a:pPr algn="ctr"/>
                      <a:r>
                        <a:rPr lang="fr-BE" sz="1600" dirty="0" smtClean="0">
                          <a:latin typeface="+mn-lt"/>
                        </a:rPr>
                        <a:t>242.000 € TVAC</a:t>
                      </a:r>
                      <a:endParaRPr lang="fr-BE" sz="1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smtClean="0">
                          <a:latin typeface="+mn-lt"/>
                        </a:rPr>
                        <a:t>62.000 € HTVA</a:t>
                      </a:r>
                    </a:p>
                    <a:p>
                      <a:pPr algn="ctr"/>
                      <a:r>
                        <a:rPr lang="fr-BE" sz="1600" dirty="0" smtClean="0">
                          <a:latin typeface="+mn-lt"/>
                        </a:rPr>
                        <a:t>75.020 € TVAC</a:t>
                      </a:r>
                      <a:endParaRPr lang="fr-BE" sz="1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smtClean="0">
                          <a:latin typeface="+mn-lt"/>
                        </a:rPr>
                        <a:t>31.000 € HTVA</a:t>
                      </a:r>
                    </a:p>
                    <a:p>
                      <a:pPr algn="ctr"/>
                      <a:r>
                        <a:rPr lang="fr-BE" sz="1600" dirty="0" smtClean="0">
                          <a:latin typeface="+mn-lt"/>
                        </a:rPr>
                        <a:t>37.510 € TVAC</a:t>
                      </a:r>
                      <a:endParaRPr lang="fr-BE" sz="1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500034" y="6286520"/>
            <a:ext cx="121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 smtClean="0"/>
              <a:t>TVA 21 %</a:t>
            </a:r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2428868"/>
            <a:ext cx="8015286" cy="4000528"/>
          </a:xfrm>
        </p:spPr>
        <p:txBody>
          <a:bodyPr>
            <a:normAutofit/>
          </a:bodyPr>
          <a:lstStyle/>
          <a:p>
            <a:pPr algn="just">
              <a:buClrTx/>
              <a:buNone/>
            </a:pPr>
            <a:r>
              <a:rPr lang="fr-BE" sz="2000" dirty="0" smtClean="0">
                <a:solidFill>
                  <a:schemeClr val="tx1"/>
                </a:solidFill>
              </a:rPr>
              <a:t>Distinction entre : </a:t>
            </a:r>
          </a:p>
          <a:p>
            <a:pPr algn="just">
              <a:buClrTx/>
              <a:buNone/>
            </a:pPr>
            <a:endParaRPr lang="fr-BE" sz="2000" dirty="0" smtClean="0"/>
          </a:p>
          <a:p>
            <a:pPr lvl="1"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Marchés soumis à tutelle</a:t>
            </a:r>
          </a:p>
          <a:p>
            <a:pPr lvl="1"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lvl="1"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Marchés entre 8.500 € HTVA et seuil tutelle</a:t>
            </a:r>
          </a:p>
          <a:p>
            <a:pPr lvl="1"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lvl="1"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Marchés &lt; 8.500 € HTVA	</a:t>
            </a:r>
          </a:p>
          <a:p>
            <a:pPr algn="just">
              <a:buClrTx/>
              <a:buNone/>
            </a:pPr>
            <a:endParaRPr lang="fr-BE" sz="20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Pratique à la DA3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2571744"/>
            <a:ext cx="8015286" cy="3857652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</a:t>
            </a:r>
            <a:r>
              <a:rPr lang="fr-BE" sz="2000" u="sng" dirty="0" smtClean="0">
                <a:solidFill>
                  <a:schemeClr val="tx1"/>
                </a:solidFill>
              </a:rPr>
              <a:t>Motivatio</a:t>
            </a:r>
            <a:r>
              <a:rPr lang="fr-BE" sz="2000" u="sng" dirty="0" smtClean="0"/>
              <a:t>n de la décision</a:t>
            </a:r>
          </a:p>
          <a:p>
            <a:pPr algn="just">
              <a:buClrTx/>
              <a:buNone/>
            </a:pPr>
            <a:endParaRPr lang="fr-BE" sz="800" u="sng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r>
              <a:rPr lang="fr-BE" sz="1800" dirty="0" smtClean="0"/>
              <a:t>	= Arrêté d’attribution joint aux courriers d’information et notification </a:t>
            </a:r>
          </a:p>
          <a:p>
            <a:pPr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Raison : exigence de la tutelle qui impose que la motivation fasse partie intégrante de la décision du Collège.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Contenu : toutes les mentions imposées par la loi 2006.</a:t>
            </a:r>
          </a:p>
          <a:p>
            <a:pPr algn="just">
              <a:buClrTx/>
              <a:buNone/>
            </a:pPr>
            <a:endParaRPr lang="fr-BE" sz="1000" dirty="0" smtClean="0"/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</a:t>
            </a:r>
            <a:r>
              <a:rPr lang="fr-BE" sz="2000" u="sng" dirty="0" smtClean="0">
                <a:solidFill>
                  <a:schemeClr val="tx1"/>
                </a:solidFill>
              </a:rPr>
              <a:t>Information des soumissionnaires</a:t>
            </a:r>
          </a:p>
          <a:p>
            <a:pPr algn="just">
              <a:buClrTx/>
              <a:buNone/>
            </a:pPr>
            <a:endParaRPr lang="fr-BE" sz="800" u="sng" dirty="0" smtClean="0"/>
          </a:p>
          <a:p>
            <a:pPr algn="just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Communication de la décision motivée à tous (au-delà des exigences légales)</a:t>
            </a:r>
          </a:p>
          <a:p>
            <a:pPr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r>
              <a:rPr lang="fr-BE" sz="1800" dirty="0" smtClean="0"/>
              <a:t>	Attention : information aussi à l’adjudicataire !</a:t>
            </a:r>
            <a:endParaRPr lang="fr-BE" sz="1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1. Marchés soumis à tutelle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BE" sz="2000" dirty="0" smtClean="0"/>
              <a:t>= le soumissionnaire se trouve-t-il dans une cause d’exclusion ?</a:t>
            </a:r>
          </a:p>
          <a:p>
            <a:pPr>
              <a:buNone/>
            </a:pPr>
            <a:endParaRPr lang="fr-BE" sz="2000" dirty="0" smtClean="0"/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/>
              <a:t>  Causes d’exclusion obligatoires 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600" dirty="0" smtClean="0">
                <a:solidFill>
                  <a:schemeClr val="tx1"/>
                </a:solidFill>
              </a:rPr>
              <a:t>Condamnation pour organisation criminelle, corruption, blanchiment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600" dirty="0" smtClean="0">
                <a:solidFill>
                  <a:schemeClr val="tx1"/>
                </a:solidFill>
              </a:rPr>
              <a:t>Pas de marge de manœuvre pour le PA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600" dirty="0" smtClean="0">
                <a:solidFill>
                  <a:schemeClr val="tx1"/>
                </a:solidFill>
              </a:rPr>
              <a:t>Dérogation possible pour exigences impératives d’intérêt général</a:t>
            </a:r>
          </a:p>
          <a:p>
            <a:pPr algn="just">
              <a:buClrTx/>
              <a:buNone/>
            </a:pPr>
            <a:endParaRPr lang="fr-BE" sz="1800" dirty="0" smtClean="0"/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/>
              <a:t>  Causes d’exclusion facultatives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Hypothèses</a:t>
            </a:r>
          </a:p>
          <a:p>
            <a:pPr lvl="1" algn="just">
              <a:buClrTx/>
              <a:buNone/>
            </a:pPr>
            <a:r>
              <a:rPr lang="fr-BE" sz="1600" dirty="0" smtClean="0">
                <a:solidFill>
                  <a:schemeClr val="tx1"/>
                </a:solidFill>
              </a:rPr>
              <a:t>	- procédure de faillite, liquidation, cessation d’activités, réorganisation judiciaire</a:t>
            </a:r>
          </a:p>
          <a:p>
            <a:pPr lvl="1" algn="just">
              <a:buClrTx/>
              <a:buNone/>
            </a:pPr>
            <a:r>
              <a:rPr lang="fr-BE" sz="1600" dirty="0" smtClean="0">
                <a:solidFill>
                  <a:schemeClr val="tx1"/>
                </a:solidFill>
              </a:rPr>
              <a:t>	- aveu de faillite</a:t>
            </a:r>
          </a:p>
          <a:p>
            <a:pPr lvl="1" algn="just">
              <a:buClrTx/>
              <a:buNone/>
            </a:pPr>
            <a:r>
              <a:rPr lang="fr-BE" sz="1600" dirty="0" smtClean="0">
                <a:solidFill>
                  <a:schemeClr val="tx1"/>
                </a:solidFill>
              </a:rPr>
              <a:t>	- condamnation pour délit affectant la moralité professionnelle</a:t>
            </a:r>
          </a:p>
          <a:p>
            <a:pPr lvl="1">
              <a:buClrTx/>
              <a:buNone/>
            </a:pPr>
            <a:endParaRPr lang="fr-BE" sz="16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olidFill>
                  <a:schemeClr val="accent4">
                    <a:lumMod val="75000"/>
                  </a:schemeClr>
                </a:solidFill>
              </a:rPr>
              <a:t>1. </a:t>
            </a:r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Droit d’accès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2357430"/>
            <a:ext cx="8015286" cy="4071966"/>
          </a:xfrm>
        </p:spPr>
        <p:txBody>
          <a:bodyPr>
            <a:normAutofit fontScale="92500" lnSpcReduction="10000"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</a:t>
            </a:r>
            <a:r>
              <a:rPr lang="fr-BE" sz="2000" u="sng" dirty="0" err="1" smtClean="0"/>
              <a:t>Standstill</a:t>
            </a:r>
            <a:endParaRPr lang="fr-BE" sz="2000" u="sng" dirty="0" smtClean="0"/>
          </a:p>
          <a:p>
            <a:pPr algn="just">
              <a:buClrTx/>
              <a:buNone/>
            </a:pPr>
            <a:endParaRPr lang="fr-BE" sz="800" u="sng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r>
              <a:rPr lang="fr-BE" sz="1800" dirty="0" smtClean="0"/>
              <a:t>	Application volontaire du </a:t>
            </a:r>
            <a:r>
              <a:rPr lang="fr-BE" sz="1800" dirty="0" err="1" smtClean="0"/>
              <a:t>standstill</a:t>
            </a:r>
            <a:r>
              <a:rPr lang="fr-BE" sz="1800" dirty="0" smtClean="0"/>
              <a:t>.</a:t>
            </a:r>
          </a:p>
          <a:p>
            <a:pPr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r>
              <a:rPr lang="fr-BE" sz="1800" dirty="0" smtClean="0"/>
              <a:t>	Double sécurité juridique.</a:t>
            </a:r>
          </a:p>
          <a:p>
            <a:pPr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1800" dirty="0" smtClean="0"/>
              <a:t> </a:t>
            </a:r>
            <a:r>
              <a:rPr lang="fr-BE" sz="2000" u="sng" dirty="0" smtClean="0"/>
              <a:t>En pratique</a:t>
            </a:r>
          </a:p>
          <a:p>
            <a:pPr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marL="452628" indent="-342900" algn="just">
              <a:buClrTx/>
              <a:buFont typeface="Wingdings" pitchFamily="2" charset="2"/>
              <a:buChar char="§"/>
            </a:pPr>
            <a:r>
              <a:rPr lang="fr-BE" sz="1800" dirty="0" smtClean="0"/>
              <a:t>Envoi des courriers d’information + arrêté (copie conforme) aux soumissionnaires évincés + à l’adjudicataire, après confirmation par les AG que le dossier a été envoyé à la tutelle.</a:t>
            </a:r>
          </a:p>
          <a:p>
            <a:pPr marL="452628" indent="-342900" algn="just">
              <a:buClrTx/>
              <a:buFont typeface="Wingdings" pitchFamily="2" charset="2"/>
              <a:buChar char="§"/>
            </a:pPr>
            <a:endParaRPr lang="fr-BE" sz="900" dirty="0" smtClean="0"/>
          </a:p>
          <a:p>
            <a:pPr marL="452628" indent="-342900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Attendre l’écoulement du délai de </a:t>
            </a:r>
            <a:r>
              <a:rPr lang="fr-BE" sz="1800" dirty="0" err="1" smtClean="0">
                <a:solidFill>
                  <a:schemeClr val="tx1"/>
                </a:solidFill>
              </a:rPr>
              <a:t>standstill</a:t>
            </a:r>
            <a:r>
              <a:rPr lang="fr-BE" sz="1800" dirty="0" smtClean="0">
                <a:solidFill>
                  <a:schemeClr val="tx1"/>
                </a:solidFill>
              </a:rPr>
              <a:t> + avis de non-annulation de la tutelle/écoulement du délai pour se prononcer.</a:t>
            </a:r>
          </a:p>
          <a:p>
            <a:pPr marL="452628" indent="-342900" algn="just">
              <a:buClrTx/>
              <a:buFont typeface="Wingdings" pitchFamily="2" charset="2"/>
              <a:buChar char="§"/>
            </a:pPr>
            <a:endParaRPr lang="fr-BE" sz="900" dirty="0" smtClean="0">
              <a:solidFill>
                <a:schemeClr val="tx1"/>
              </a:solidFill>
            </a:endParaRPr>
          </a:p>
          <a:p>
            <a:pPr marL="452628" indent="-342900" algn="just">
              <a:buClrTx/>
              <a:buFont typeface="Wingdings" pitchFamily="2" charset="2"/>
              <a:buChar char="§"/>
            </a:pPr>
            <a:r>
              <a:rPr lang="fr-BE" sz="1800" dirty="0" smtClean="0"/>
              <a:t>Passé ce double délai, envoi du courrier de notification + arrêté (copie simple) à l’adjudicataire = MP conclu.</a:t>
            </a:r>
            <a:endParaRPr lang="fr-BE" sz="1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1. Marchés soumis à tutelle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2428868"/>
            <a:ext cx="8015286" cy="4071966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</a:t>
            </a:r>
            <a:r>
              <a:rPr lang="fr-BE" sz="2000" u="sng" dirty="0" smtClean="0"/>
              <a:t>Motivation de la décision</a:t>
            </a:r>
          </a:p>
          <a:p>
            <a:pPr algn="just">
              <a:buClrTx/>
              <a:buNone/>
            </a:pPr>
            <a:endParaRPr lang="fr-BE" sz="800" u="sng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r>
              <a:rPr lang="fr-BE" sz="1800" dirty="0" smtClean="0"/>
              <a:t>	Idem marchés tutelle.</a:t>
            </a:r>
          </a:p>
          <a:p>
            <a:pPr algn="just">
              <a:lnSpc>
                <a:spcPct val="150000"/>
              </a:lnSpc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/>
              <a:t> </a:t>
            </a:r>
            <a:r>
              <a:rPr lang="fr-BE" sz="2000" u="sng" dirty="0" smtClean="0"/>
              <a:t>Information des soumissionnaires</a:t>
            </a:r>
          </a:p>
          <a:p>
            <a:pPr algn="just">
              <a:buClrTx/>
              <a:buNone/>
            </a:pPr>
            <a:r>
              <a:rPr lang="fr-BE" sz="1800" dirty="0" smtClean="0"/>
              <a:t>	</a:t>
            </a:r>
            <a:endParaRPr lang="fr-BE" sz="800" dirty="0" smtClean="0"/>
          </a:p>
          <a:p>
            <a:pPr algn="just">
              <a:buClrTx/>
              <a:buNone/>
            </a:pPr>
            <a:r>
              <a:rPr lang="fr-BE" sz="1800" dirty="0" smtClean="0"/>
              <a:t>	Communication de la décision motivée à tous (au-delà des exigences légales)  </a:t>
            </a:r>
            <a:r>
              <a:rPr lang="fr-BE" sz="1800" dirty="0" smtClean="0">
                <a:sym typeface="Wingdings" pitchFamily="2" charset="2"/>
              </a:rPr>
              <a:t> courriers d’information + arrêté d’attribution</a:t>
            </a:r>
            <a:endParaRPr lang="fr-BE" sz="1800" dirty="0" smtClean="0"/>
          </a:p>
          <a:p>
            <a:pPr algn="just">
              <a:buClrTx/>
              <a:buNone/>
            </a:pPr>
            <a:endParaRPr lang="fr-BE" sz="1800" dirty="0" smtClean="0"/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1800" dirty="0" smtClean="0">
                <a:solidFill>
                  <a:schemeClr val="tx1"/>
                </a:solidFill>
              </a:rPr>
              <a:t> </a:t>
            </a:r>
            <a:r>
              <a:rPr lang="fr-BE" sz="2000" u="sng" dirty="0" smtClean="0">
                <a:solidFill>
                  <a:schemeClr val="tx1"/>
                </a:solidFill>
              </a:rPr>
              <a:t>Notification à l’adjudicataire</a:t>
            </a:r>
          </a:p>
          <a:p>
            <a:pPr algn="just">
              <a:buClrTx/>
              <a:buNone/>
            </a:pPr>
            <a:r>
              <a:rPr lang="fr-BE" sz="1800" dirty="0" smtClean="0"/>
              <a:t>	</a:t>
            </a:r>
          </a:p>
          <a:p>
            <a:pPr algn="just">
              <a:buClrTx/>
              <a:buNone/>
            </a:pPr>
            <a:r>
              <a:rPr lang="fr-BE" sz="1800" dirty="0" smtClean="0"/>
              <a:t>	Envoi d’un courrier de notification + arrêté d’attribution</a:t>
            </a:r>
          </a:p>
          <a:p>
            <a:pPr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2. Marchés entre 8.500 € et seuil tutelle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2786034"/>
            <a:ext cx="8015286" cy="2857544"/>
          </a:xfrm>
        </p:spPr>
        <p:txBody>
          <a:bodyPr>
            <a:normAutofit/>
          </a:bodyPr>
          <a:lstStyle/>
          <a:p>
            <a:pPr algn="just">
              <a:buClrTx/>
              <a:buNone/>
            </a:pPr>
            <a:r>
              <a:rPr lang="fr-BE" sz="2000" dirty="0" smtClean="0">
                <a:solidFill>
                  <a:schemeClr val="tx1"/>
                </a:solidFill>
              </a:rPr>
              <a:t>Sous délégation de Pierre Pirlot</a:t>
            </a:r>
          </a:p>
          <a:p>
            <a:pPr algn="just">
              <a:buClrTx/>
              <a:buNone/>
            </a:pPr>
            <a:endParaRPr lang="fr-BE" sz="2000" dirty="0" smtClean="0"/>
          </a:p>
          <a:p>
            <a:pPr algn="just">
              <a:buClrTx/>
              <a:buNone/>
            </a:pPr>
            <a:r>
              <a:rPr lang="fr-BE" sz="2000" dirty="0" smtClean="0">
                <a:solidFill>
                  <a:schemeClr val="tx1"/>
                </a:solidFill>
              </a:rPr>
              <a:t>Envoi d’un bon de commande (= notification du marché) </a:t>
            </a:r>
          </a:p>
          <a:p>
            <a:pPr algn="just">
              <a:buClrTx/>
              <a:buNone/>
            </a:pPr>
            <a:endParaRPr lang="fr-BE" sz="2000" dirty="0" smtClean="0"/>
          </a:p>
          <a:p>
            <a:pPr algn="just">
              <a:buClrTx/>
              <a:buNone/>
            </a:pPr>
            <a:r>
              <a:rPr lang="fr-BE" sz="2000" dirty="0" smtClean="0">
                <a:solidFill>
                  <a:schemeClr val="tx1"/>
                </a:solidFill>
              </a:rPr>
              <a:t>Pas d’information des soumissionnaires</a:t>
            </a:r>
          </a:p>
          <a:p>
            <a:pPr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3. Marchés &lt; 8.500 € 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00034" y="2285992"/>
            <a:ext cx="8215370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/>
            <a:endParaRPr lang="fr-BE" sz="2800" cap="small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Formation complémentaire pour les nouveaux</a:t>
            </a:r>
          </a:p>
          <a:p>
            <a:pPr marL="457200" indent="-457200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2500306"/>
            <a:ext cx="8015286" cy="4000528"/>
          </a:xfrm>
        </p:spPr>
        <p:txBody>
          <a:bodyPr>
            <a:normAutofit/>
          </a:bodyPr>
          <a:lstStyle/>
          <a:p>
            <a:pPr algn="just">
              <a:buClrTx/>
              <a:buNone/>
            </a:pPr>
            <a:r>
              <a:rPr lang="fr-BE" sz="1800" u="sng" dirty="0" smtClean="0">
                <a:solidFill>
                  <a:schemeClr val="tx1"/>
                </a:solidFill>
              </a:rPr>
              <a:t>Conseil</a:t>
            </a:r>
            <a:r>
              <a:rPr lang="fr-BE" sz="1800" dirty="0" smtClean="0">
                <a:solidFill>
                  <a:schemeClr val="tx1"/>
                </a:solidFill>
              </a:rPr>
              <a:t> : compétent pour approuver les conditions des MP.</a:t>
            </a:r>
          </a:p>
          <a:p>
            <a:pPr algn="just">
              <a:buClrTx/>
              <a:buNone/>
            </a:pPr>
            <a:endParaRPr lang="fr-BE" sz="1800" dirty="0" smtClean="0"/>
          </a:p>
          <a:p>
            <a:pPr algn="just">
              <a:buClrTx/>
              <a:buNone/>
            </a:pPr>
            <a:r>
              <a:rPr lang="fr-BE" sz="1800" u="sng" dirty="0" smtClean="0">
                <a:solidFill>
                  <a:schemeClr val="tx1"/>
                </a:solidFill>
              </a:rPr>
              <a:t>Collège</a:t>
            </a:r>
            <a:r>
              <a:rPr lang="fr-BE" sz="1800" dirty="0" smtClean="0">
                <a:solidFill>
                  <a:schemeClr val="tx1"/>
                </a:solidFill>
              </a:rPr>
              <a:t> : </a:t>
            </a:r>
          </a:p>
          <a:p>
            <a:pPr algn="just">
              <a:buClrTx/>
              <a:buNone/>
            </a:pPr>
            <a:endParaRPr lang="fr-BE" sz="800" dirty="0" smtClean="0"/>
          </a:p>
          <a:p>
            <a:pPr algn="just"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compétent pour attribuer les MP (sauf MP pluriannuels sans faculté de résiliation)</a:t>
            </a:r>
          </a:p>
          <a:p>
            <a:pPr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algn="just">
              <a:buClrTx/>
              <a:buFontTx/>
              <a:buChar char="-"/>
            </a:pPr>
            <a:r>
              <a:rPr lang="fr-BE" sz="1800" dirty="0" smtClean="0"/>
              <a:t>Délégation pour approuver les conditions des MP &lt; 85.000 € HTVA (estimation) + urgence impérieuse résultant d’évènements imprévisibles</a:t>
            </a:r>
          </a:p>
          <a:p>
            <a:pPr algn="just">
              <a:buClrTx/>
              <a:buNone/>
            </a:pPr>
            <a:endParaRPr lang="fr-BE" sz="1800" u="sng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571472" y="1357298"/>
            <a:ext cx="821537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Répartition des compétences Collège/Conseil 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286280"/>
          </a:xfrm>
        </p:spPr>
        <p:txBody>
          <a:bodyPr>
            <a:normAutofit fontScale="92500" lnSpcReduction="20000"/>
          </a:bodyPr>
          <a:lstStyle/>
          <a:p>
            <a:pPr marL="452628" indent="-342900" algn="just">
              <a:lnSpc>
                <a:spcPct val="150000"/>
              </a:lnSpc>
              <a:buClrTx/>
              <a:buAutoNum type="arabicPeriod"/>
            </a:pPr>
            <a:r>
              <a:rPr lang="fr-BE" sz="1800" dirty="0" smtClean="0">
                <a:solidFill>
                  <a:schemeClr val="tx1"/>
                </a:solidFill>
              </a:rPr>
              <a:t>Rédiger le CSC à partir de 3P</a:t>
            </a:r>
          </a:p>
          <a:p>
            <a:pPr marL="452628" indent="-342900" algn="just">
              <a:lnSpc>
                <a:spcPct val="150000"/>
              </a:lnSpc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marL="452628" indent="-342900" algn="just">
              <a:lnSpc>
                <a:spcPct val="150000"/>
              </a:lnSpc>
              <a:buClrTx/>
              <a:buAutoNum type="arabicPeriod" startAt="2"/>
            </a:pPr>
            <a:r>
              <a:rPr lang="fr-BE" sz="1800" dirty="0" smtClean="0"/>
              <a:t>Présenter le dossier à partir d’une note au Collège (</a:t>
            </a:r>
            <a:r>
              <a:rPr lang="fr-BE" sz="1800" i="1" dirty="0" smtClean="0"/>
              <a:t>Modèle sur le réseau, selon valeur estimée du marché</a:t>
            </a:r>
            <a:r>
              <a:rPr lang="fr-BE" sz="1800" dirty="0" smtClean="0"/>
              <a:t>)</a:t>
            </a:r>
          </a:p>
          <a:p>
            <a:pPr marL="452628" indent="-342900" algn="just">
              <a:lnSpc>
                <a:spcPct val="150000"/>
              </a:lnSpc>
              <a:buClrTx/>
              <a:buNone/>
            </a:pPr>
            <a:endParaRPr lang="fr-BE" sz="800" dirty="0" smtClean="0"/>
          </a:p>
          <a:p>
            <a:pPr marL="452628" indent="-342900" algn="just">
              <a:lnSpc>
                <a:spcPct val="150000"/>
              </a:lnSpc>
              <a:buClrTx/>
              <a:buAutoNum type="arabicPeriod" startAt="3"/>
            </a:pPr>
            <a:r>
              <a:rPr lang="fr-BE" sz="1800" dirty="0" smtClean="0">
                <a:solidFill>
                  <a:schemeClr val="tx1"/>
                </a:solidFill>
              </a:rPr>
              <a:t>Rédiger l’arrêté d’approbation des conditions du marché (cell.jur.)</a:t>
            </a:r>
          </a:p>
          <a:p>
            <a:pPr marL="452628" indent="-342900" algn="just">
              <a:lnSpc>
                <a:spcPct val="150000"/>
              </a:lnSpc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marL="452628" indent="-342900" algn="just">
              <a:lnSpc>
                <a:spcPct val="150000"/>
              </a:lnSpc>
              <a:buClrTx/>
              <a:buAutoNum type="arabicPeriod" startAt="4"/>
            </a:pPr>
            <a:r>
              <a:rPr lang="fr-BE" sz="1800" dirty="0" smtClean="0"/>
              <a:t>Joindre les annexes à la note (métré, produits de révision, plans,..)</a:t>
            </a:r>
          </a:p>
          <a:p>
            <a:pPr marL="452628" indent="-342900" algn="just">
              <a:lnSpc>
                <a:spcPct val="150000"/>
              </a:lnSpc>
              <a:buClrTx/>
              <a:buNone/>
            </a:pPr>
            <a:endParaRPr lang="fr-BE" sz="800" dirty="0" smtClean="0"/>
          </a:p>
          <a:p>
            <a:pPr marL="452628" indent="-342900" algn="just">
              <a:lnSpc>
                <a:spcPct val="150000"/>
              </a:lnSpc>
              <a:buClrTx/>
              <a:buNone/>
            </a:pPr>
            <a:r>
              <a:rPr lang="fr-BE" sz="1800" dirty="0" smtClean="0"/>
              <a:t>5.   Faire relire la version papier du dossier (secrétariat, DS, </a:t>
            </a:r>
            <a:r>
              <a:rPr lang="fr-BE" sz="1800" dirty="0" err="1" smtClean="0"/>
              <a:t>cell</a:t>
            </a:r>
            <a:r>
              <a:rPr lang="fr-BE" sz="1800" dirty="0" smtClean="0"/>
              <a:t>. </a:t>
            </a:r>
            <a:r>
              <a:rPr lang="fr-BE" sz="1800" dirty="0" err="1" smtClean="0"/>
              <a:t>Jur</a:t>
            </a:r>
            <a:r>
              <a:rPr lang="fr-BE" sz="1800" dirty="0" smtClean="0"/>
              <a:t>.)</a:t>
            </a:r>
          </a:p>
          <a:p>
            <a:pPr marL="745236" lvl="1" indent="-342900" algn="just">
              <a:lnSpc>
                <a:spcPct val="150000"/>
              </a:lnSpc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marL="452628" indent="-342900" algn="just">
              <a:lnSpc>
                <a:spcPct val="150000"/>
              </a:lnSpc>
              <a:buClrTx/>
              <a:buNone/>
            </a:pPr>
            <a:r>
              <a:rPr lang="fr-BE" sz="1800" dirty="0" smtClean="0"/>
              <a:t>6.   Mise du dossier sur </a:t>
            </a:r>
            <a:r>
              <a:rPr lang="fr-BE" sz="1800" dirty="0" err="1" smtClean="0"/>
              <a:t>NoteCop</a:t>
            </a:r>
            <a:endParaRPr lang="fr-BE" sz="1800" dirty="0" smtClean="0"/>
          </a:p>
          <a:p>
            <a:pPr marL="452628" indent="-342900" algn="just">
              <a:lnSpc>
                <a:spcPct val="150000"/>
              </a:lnSpc>
              <a:buClrTx/>
              <a:buNone/>
            </a:pPr>
            <a:endParaRPr lang="fr-BE" sz="800" dirty="0" smtClean="0"/>
          </a:p>
          <a:p>
            <a:pPr marL="452628" indent="-342900" algn="just">
              <a:lnSpc>
                <a:spcPct val="150000"/>
              </a:lnSpc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7.   Relecture par PP via </a:t>
            </a:r>
            <a:r>
              <a:rPr lang="fr-BE" sz="1800" dirty="0" err="1" smtClean="0">
                <a:solidFill>
                  <a:schemeClr val="tx1"/>
                </a:solidFill>
              </a:rPr>
              <a:t>NoteCop</a:t>
            </a:r>
            <a:r>
              <a:rPr lang="fr-BE" sz="1800" dirty="0" smtClean="0">
                <a:solidFill>
                  <a:schemeClr val="tx1"/>
                </a:solidFill>
              </a:rPr>
              <a:t> (SF gros dossiers : version papier).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00034" y="928670"/>
            <a:ext cx="7929618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	Elaboration d’un dossier d’approbation des conditions (Collège) 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286280"/>
          </a:xfrm>
        </p:spPr>
        <p:txBody>
          <a:bodyPr>
            <a:normAutofit fontScale="92500" lnSpcReduction="20000"/>
          </a:bodyPr>
          <a:lstStyle/>
          <a:p>
            <a:pPr marL="452628" indent="-342900" algn="just">
              <a:lnSpc>
                <a:spcPct val="150000"/>
              </a:lnSpc>
              <a:buClrTx/>
              <a:buAutoNum type="arabicPeriod"/>
            </a:pPr>
            <a:r>
              <a:rPr lang="fr-BE" sz="1800" dirty="0" smtClean="0">
                <a:solidFill>
                  <a:schemeClr val="tx1"/>
                </a:solidFill>
              </a:rPr>
              <a:t>Rédiger le CSC à partir de 3P</a:t>
            </a:r>
          </a:p>
          <a:p>
            <a:pPr marL="452628" indent="-342900" algn="just">
              <a:lnSpc>
                <a:spcPct val="150000"/>
              </a:lnSpc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marL="452628" indent="-342900" algn="just">
              <a:lnSpc>
                <a:spcPct val="150000"/>
              </a:lnSpc>
              <a:buClrTx/>
              <a:buAutoNum type="arabicPeriod" startAt="2"/>
            </a:pPr>
            <a:r>
              <a:rPr lang="fr-BE" sz="1800" dirty="0" smtClean="0"/>
              <a:t>Rédiger la note au Collège (</a:t>
            </a:r>
            <a:r>
              <a:rPr lang="fr-BE" sz="1800" i="1" dirty="0" smtClean="0"/>
              <a:t>Modèle sur le réseau</a:t>
            </a:r>
            <a:r>
              <a:rPr lang="fr-BE" sz="1800" dirty="0" smtClean="0"/>
              <a:t>).</a:t>
            </a:r>
          </a:p>
          <a:p>
            <a:pPr marL="452628" indent="-342900" algn="just">
              <a:lnSpc>
                <a:spcPct val="150000"/>
              </a:lnSpc>
              <a:buClrTx/>
              <a:buNone/>
            </a:pPr>
            <a:endParaRPr lang="fr-BE" sz="800" dirty="0" smtClean="0"/>
          </a:p>
          <a:p>
            <a:pPr marL="452628" indent="-342900" algn="just">
              <a:lnSpc>
                <a:spcPct val="150000"/>
              </a:lnSpc>
              <a:buClrTx/>
              <a:buAutoNum type="arabicPeriod" startAt="3"/>
            </a:pPr>
            <a:r>
              <a:rPr lang="fr-BE" sz="1800" dirty="0" smtClean="0">
                <a:solidFill>
                  <a:schemeClr val="tx1"/>
                </a:solidFill>
              </a:rPr>
              <a:t>Rédiger la proposition de résolution et la note aux Conseillers (</a:t>
            </a:r>
            <a:r>
              <a:rPr lang="fr-BE" sz="1800" i="1" dirty="0" smtClean="0">
                <a:solidFill>
                  <a:schemeClr val="tx1"/>
                </a:solidFill>
              </a:rPr>
              <a:t>Modèles sur le réseau</a:t>
            </a:r>
            <a:r>
              <a:rPr lang="fr-BE" sz="1800" dirty="0" smtClean="0">
                <a:solidFill>
                  <a:schemeClr val="tx1"/>
                </a:solidFill>
              </a:rPr>
              <a:t>).</a:t>
            </a:r>
          </a:p>
          <a:p>
            <a:pPr marL="452628" indent="-342900" algn="just">
              <a:lnSpc>
                <a:spcPct val="150000"/>
              </a:lnSpc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marL="452628" indent="-342900" algn="just">
              <a:lnSpc>
                <a:spcPct val="150000"/>
              </a:lnSpc>
              <a:buClrTx/>
              <a:buAutoNum type="arabicPeriod" startAt="4"/>
            </a:pPr>
            <a:r>
              <a:rPr lang="fr-BE" sz="1800" dirty="0" smtClean="0"/>
              <a:t>Joindre les annexes à la note (métré, produits de révision, plans,..)</a:t>
            </a:r>
          </a:p>
          <a:p>
            <a:pPr marL="452628" indent="-342900" algn="just">
              <a:lnSpc>
                <a:spcPct val="150000"/>
              </a:lnSpc>
              <a:buClrTx/>
              <a:buNone/>
            </a:pPr>
            <a:endParaRPr lang="fr-BE" sz="800" dirty="0" smtClean="0"/>
          </a:p>
          <a:p>
            <a:pPr marL="452628" indent="-342900" algn="just">
              <a:lnSpc>
                <a:spcPct val="150000"/>
              </a:lnSpc>
              <a:buClrTx/>
              <a:buNone/>
            </a:pPr>
            <a:r>
              <a:rPr lang="fr-BE" sz="1800" dirty="0" smtClean="0"/>
              <a:t>5.   Faire relire la version papier du dossier (</a:t>
            </a:r>
            <a:r>
              <a:rPr lang="fr-BE" sz="1800" dirty="0" err="1" smtClean="0"/>
              <a:t>secr</a:t>
            </a:r>
            <a:r>
              <a:rPr lang="fr-BE" sz="1800" dirty="0" smtClean="0"/>
              <a:t>, DS, </a:t>
            </a:r>
            <a:r>
              <a:rPr lang="fr-BE" sz="1800" dirty="0" err="1" smtClean="0"/>
              <a:t>cell</a:t>
            </a:r>
            <a:r>
              <a:rPr lang="fr-BE" sz="1800" dirty="0" smtClean="0"/>
              <a:t>. </a:t>
            </a:r>
            <a:r>
              <a:rPr lang="fr-BE" sz="1800" dirty="0" err="1" smtClean="0"/>
              <a:t>Jur</a:t>
            </a:r>
            <a:r>
              <a:rPr lang="fr-BE" sz="1800" dirty="0" smtClean="0"/>
              <a:t>.)</a:t>
            </a:r>
          </a:p>
          <a:p>
            <a:pPr marL="745236" lvl="1" indent="-342900" algn="just">
              <a:lnSpc>
                <a:spcPct val="150000"/>
              </a:lnSpc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marL="452628" indent="-342900" algn="just">
              <a:lnSpc>
                <a:spcPct val="150000"/>
              </a:lnSpc>
              <a:buClrTx/>
              <a:buNone/>
            </a:pPr>
            <a:r>
              <a:rPr lang="fr-BE" sz="1800" dirty="0" smtClean="0"/>
              <a:t>6.   Mise du dossier sur </a:t>
            </a:r>
            <a:r>
              <a:rPr lang="fr-BE" sz="1800" dirty="0" err="1" smtClean="0"/>
              <a:t>NoteCop</a:t>
            </a:r>
            <a:endParaRPr lang="fr-BE" sz="1800" dirty="0" smtClean="0"/>
          </a:p>
          <a:p>
            <a:pPr marL="452628" indent="-342900" algn="just">
              <a:lnSpc>
                <a:spcPct val="150000"/>
              </a:lnSpc>
              <a:buClrTx/>
              <a:buNone/>
            </a:pPr>
            <a:endParaRPr lang="fr-BE" sz="800" dirty="0" smtClean="0"/>
          </a:p>
          <a:p>
            <a:pPr marL="452628" indent="-342900" algn="just">
              <a:lnSpc>
                <a:spcPct val="150000"/>
              </a:lnSpc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7.   Relecture par PP via </a:t>
            </a:r>
            <a:r>
              <a:rPr lang="fr-BE" sz="1800" dirty="0" err="1" smtClean="0">
                <a:solidFill>
                  <a:schemeClr val="tx1"/>
                </a:solidFill>
              </a:rPr>
              <a:t>NoteCop</a:t>
            </a:r>
            <a:r>
              <a:rPr lang="fr-BE" sz="1800" dirty="0" smtClean="0">
                <a:solidFill>
                  <a:schemeClr val="tx1"/>
                </a:solidFill>
              </a:rPr>
              <a:t> (SF gros dossiers : version papier).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00034" y="928670"/>
            <a:ext cx="7929618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	Elaboration d’un dossier d’approbation des conditions (Conseil) 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286280"/>
          </a:xfrm>
        </p:spPr>
        <p:txBody>
          <a:bodyPr>
            <a:normAutofit/>
          </a:bodyPr>
          <a:lstStyle/>
          <a:p>
            <a:pPr marL="452628" indent="-342900" algn="just">
              <a:lnSpc>
                <a:spcPct val="150000"/>
              </a:lnSpc>
              <a:buClrTx/>
              <a:buAutoNum type="arabicPeriod"/>
            </a:pPr>
            <a:r>
              <a:rPr lang="fr-BE" sz="1800" dirty="0" smtClean="0">
                <a:solidFill>
                  <a:schemeClr val="tx1"/>
                </a:solidFill>
              </a:rPr>
              <a:t>Rédiger un rapport d’analyse des offres via 3P</a:t>
            </a:r>
          </a:p>
          <a:p>
            <a:pPr marL="452628" indent="-342900" algn="just">
              <a:lnSpc>
                <a:spcPct val="150000"/>
              </a:lnSpc>
              <a:buClrTx/>
              <a:buAutoNum type="arabicPeriod"/>
            </a:pPr>
            <a:r>
              <a:rPr lang="fr-BE" sz="1800" dirty="0" smtClean="0"/>
              <a:t>Rédiger une note au Collège (</a:t>
            </a:r>
            <a:r>
              <a:rPr lang="fr-BE" sz="1800" i="1" dirty="0" smtClean="0"/>
              <a:t>modèle sur le réseau</a:t>
            </a:r>
            <a:r>
              <a:rPr lang="fr-BE" sz="1800" dirty="0" smtClean="0"/>
              <a:t>)</a:t>
            </a:r>
          </a:p>
          <a:p>
            <a:pPr marL="452628" indent="-342900" algn="just">
              <a:lnSpc>
                <a:spcPct val="150000"/>
              </a:lnSpc>
              <a:buClrTx/>
              <a:buAutoNum type="arabicPeriod"/>
            </a:pPr>
            <a:r>
              <a:rPr lang="fr-BE" sz="1800" dirty="0" smtClean="0">
                <a:solidFill>
                  <a:schemeClr val="tx1"/>
                </a:solidFill>
              </a:rPr>
              <a:t>Rédiger l’arrêté d’attribution (</a:t>
            </a:r>
            <a:r>
              <a:rPr lang="fr-BE" sz="1800" dirty="0" err="1" smtClean="0">
                <a:solidFill>
                  <a:schemeClr val="tx1"/>
                </a:solidFill>
              </a:rPr>
              <a:t>cell</a:t>
            </a:r>
            <a:r>
              <a:rPr lang="fr-BE" sz="1800" dirty="0" smtClean="0">
                <a:solidFill>
                  <a:schemeClr val="tx1"/>
                </a:solidFill>
              </a:rPr>
              <a:t>. </a:t>
            </a:r>
            <a:r>
              <a:rPr lang="fr-BE" sz="1800" dirty="0" err="1" smtClean="0">
                <a:solidFill>
                  <a:schemeClr val="tx1"/>
                </a:solidFill>
              </a:rPr>
              <a:t>Jur</a:t>
            </a:r>
            <a:r>
              <a:rPr lang="fr-BE" sz="1800" dirty="0" smtClean="0">
                <a:solidFill>
                  <a:schemeClr val="tx1"/>
                </a:solidFill>
              </a:rPr>
              <a:t>.)</a:t>
            </a:r>
          </a:p>
          <a:p>
            <a:pPr marL="452628" indent="-342900" algn="just">
              <a:lnSpc>
                <a:spcPct val="150000"/>
              </a:lnSpc>
              <a:buClrTx/>
              <a:buAutoNum type="arabicPeriod"/>
            </a:pPr>
            <a:r>
              <a:rPr lang="fr-BE" sz="1800" dirty="0" smtClean="0"/>
              <a:t>Joindre les annexes à la note (offres, rapport d’analyse,..)</a:t>
            </a:r>
          </a:p>
          <a:p>
            <a:pPr marL="452628" indent="-342900" algn="just">
              <a:lnSpc>
                <a:spcPct val="150000"/>
              </a:lnSpc>
              <a:buClrTx/>
              <a:buAutoNum type="arabicPeriod"/>
            </a:pPr>
            <a:r>
              <a:rPr lang="fr-BE" sz="1800" dirty="0" smtClean="0"/>
              <a:t>Faire relire la version papier (</a:t>
            </a:r>
            <a:r>
              <a:rPr lang="fr-BE" sz="1800" dirty="0" err="1" smtClean="0"/>
              <a:t>secr</a:t>
            </a:r>
            <a:r>
              <a:rPr lang="fr-BE" sz="1800" dirty="0" smtClean="0"/>
              <a:t>., DS, </a:t>
            </a:r>
            <a:r>
              <a:rPr lang="fr-BE" sz="1800" dirty="0" err="1" smtClean="0"/>
              <a:t>cell</a:t>
            </a:r>
            <a:r>
              <a:rPr lang="fr-BE" sz="1800" dirty="0" smtClean="0"/>
              <a:t>. </a:t>
            </a:r>
            <a:r>
              <a:rPr lang="fr-BE" sz="1800" dirty="0" err="1" smtClean="0"/>
              <a:t>Jur</a:t>
            </a:r>
            <a:r>
              <a:rPr lang="fr-BE" sz="1800" dirty="0" smtClean="0"/>
              <a:t>.)</a:t>
            </a:r>
          </a:p>
          <a:p>
            <a:pPr marL="452628" indent="-342900" algn="just">
              <a:lnSpc>
                <a:spcPct val="150000"/>
              </a:lnSpc>
              <a:buClrTx/>
              <a:buAutoNum type="arabicPeriod"/>
            </a:pPr>
            <a:r>
              <a:rPr lang="fr-BE" sz="1800" dirty="0" smtClean="0"/>
              <a:t>Mise du dossier sur </a:t>
            </a:r>
            <a:r>
              <a:rPr lang="fr-BE" sz="1800" dirty="0" err="1" smtClean="0"/>
              <a:t>NoteCop</a:t>
            </a:r>
            <a:endParaRPr lang="fr-BE" sz="1800" dirty="0" smtClean="0"/>
          </a:p>
          <a:p>
            <a:pPr marL="452628" indent="-342900" algn="just">
              <a:lnSpc>
                <a:spcPct val="150000"/>
              </a:lnSpc>
              <a:buClrTx/>
              <a:buAutoNum type="arabicPeriod"/>
            </a:pPr>
            <a:r>
              <a:rPr lang="fr-BE" sz="1800" dirty="0" smtClean="0"/>
              <a:t>Relecture par PP du dossier sur </a:t>
            </a:r>
            <a:r>
              <a:rPr lang="fr-BE" sz="1800" dirty="0" err="1" smtClean="0"/>
              <a:t>NoteCop</a:t>
            </a:r>
            <a:endParaRPr lang="fr-BE" sz="1800" dirty="0" smtClean="0"/>
          </a:p>
          <a:p>
            <a:pPr marL="452628" indent="-342900" algn="just">
              <a:lnSpc>
                <a:spcPct val="150000"/>
              </a:lnSpc>
              <a:buClrTx/>
              <a:buAutoNum type="arabicPeriod"/>
            </a:pPr>
            <a:r>
              <a:rPr lang="fr-BE" sz="1800" dirty="0" smtClean="0"/>
              <a:t>Retour des affaires générales : envoi des courriers d’information et de notification (distinction dossier tutelle/non tutelle)</a:t>
            </a:r>
          </a:p>
          <a:p>
            <a:pPr marL="452628" indent="-342900" algn="just">
              <a:lnSpc>
                <a:spcPct val="150000"/>
              </a:lnSpc>
              <a:buClrTx/>
              <a:buAutoNum type="arabicPeriod"/>
            </a:pPr>
            <a:endParaRPr lang="fr-BE" sz="1800" dirty="0" smtClean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00034" y="928670"/>
            <a:ext cx="7929618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	Elaboration d’un dossier d’attribution au Collège 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286280"/>
          </a:xfrm>
        </p:spPr>
        <p:txBody>
          <a:bodyPr>
            <a:normAutofit/>
          </a:bodyPr>
          <a:lstStyle/>
          <a:p>
            <a:pPr marL="452628" indent="-342900" algn="just">
              <a:lnSpc>
                <a:spcPct val="150000"/>
              </a:lnSpc>
              <a:buClrTx/>
              <a:buFontTx/>
              <a:buChar char="-"/>
            </a:pPr>
            <a:r>
              <a:rPr lang="fr-BE" sz="1800" dirty="0" smtClean="0">
                <a:solidFill>
                  <a:schemeClr val="tx1"/>
                </a:solidFill>
              </a:rPr>
              <a:t>Dossier « unique »</a:t>
            </a:r>
          </a:p>
          <a:p>
            <a:pPr marL="452628" indent="-342900" algn="just">
              <a:lnSpc>
                <a:spcPct val="150000"/>
              </a:lnSpc>
              <a:buClrTx/>
              <a:buFontTx/>
              <a:buChar char="-"/>
            </a:pPr>
            <a:r>
              <a:rPr lang="fr-BE" sz="1800" dirty="0" smtClean="0"/>
              <a:t>Dossier extension de marché / avenant</a:t>
            </a:r>
            <a:endParaRPr lang="fr-BE" sz="1800" dirty="0" smtClean="0">
              <a:solidFill>
                <a:schemeClr val="tx1"/>
              </a:solidFill>
            </a:endParaRPr>
          </a:p>
          <a:p>
            <a:pPr marL="452628" indent="-342900" algn="just">
              <a:lnSpc>
                <a:spcPct val="150000"/>
              </a:lnSpc>
              <a:buClrTx/>
              <a:buFontTx/>
              <a:buChar char="-"/>
            </a:pPr>
            <a:endParaRPr lang="fr-BE" sz="1800" dirty="0" smtClean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00034" y="928670"/>
            <a:ext cx="7929618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/>
            <a:r>
              <a:rPr lang="fr-BE" sz="2800" cap="small" dirty="0" smtClean="0">
                <a:solidFill>
                  <a:schemeClr val="accent4">
                    <a:lumMod val="75000"/>
                  </a:schemeClr>
                </a:solidFill>
              </a:rPr>
              <a:t>	Autres modèles sur le réseau</a:t>
            </a:r>
            <a:endParaRPr lang="fr-BE" sz="28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/>
          </a:bodyPr>
          <a:lstStyle/>
          <a:p>
            <a:pPr lvl="1" algn="just">
              <a:buClrTx/>
              <a:buNone/>
            </a:pPr>
            <a:r>
              <a:rPr lang="fr-BE" sz="1600" dirty="0" smtClean="0">
                <a:solidFill>
                  <a:schemeClr val="tx1"/>
                </a:solidFill>
              </a:rPr>
              <a:t>	- faute professionnelle grave</a:t>
            </a:r>
          </a:p>
          <a:p>
            <a:pPr lvl="1" algn="just">
              <a:buClrTx/>
              <a:buNone/>
            </a:pPr>
            <a:r>
              <a:rPr lang="fr-BE" sz="1600" dirty="0" smtClean="0">
                <a:solidFill>
                  <a:schemeClr val="tx1"/>
                </a:solidFill>
              </a:rPr>
              <a:t>	- pas en règle en matière de cotisations ONSS</a:t>
            </a:r>
          </a:p>
          <a:p>
            <a:pPr lvl="1" algn="just">
              <a:buClrTx/>
              <a:buNone/>
            </a:pPr>
            <a:r>
              <a:rPr lang="fr-BE" sz="1600" dirty="0" smtClean="0">
                <a:solidFill>
                  <a:schemeClr val="tx1"/>
                </a:solidFill>
              </a:rPr>
              <a:t>	- pas en règle en matière d’impôts et taxes</a:t>
            </a:r>
          </a:p>
          <a:p>
            <a:pPr lvl="1" algn="just">
              <a:buClrTx/>
              <a:buNone/>
            </a:pPr>
            <a:r>
              <a:rPr lang="fr-BE" sz="1600" dirty="0" smtClean="0">
                <a:solidFill>
                  <a:schemeClr val="tx1"/>
                </a:solidFill>
              </a:rPr>
              <a:t>	- fausses déclarations relatives à la sélection/pas fourni les renseignements</a:t>
            </a:r>
          </a:p>
          <a:p>
            <a:pPr lvl="1" algn="just">
              <a:buClrTx/>
              <a:buNone/>
            </a:pPr>
            <a:endParaRPr lang="fr-BE" sz="1400" dirty="0" smtClean="0">
              <a:solidFill>
                <a:schemeClr val="tx1"/>
              </a:solidFill>
            </a:endParaRP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Obligation de vérifier toutes les causes d’exclusion mais faculté de ne pas exclure en cas de non respect</a:t>
            </a:r>
          </a:p>
          <a:p>
            <a:pPr lvl="1"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 lvl="1"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  Liste limitative</a:t>
            </a:r>
          </a:p>
          <a:p>
            <a:pPr lvl="1"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 lvl="1" algn="just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 lvl="1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 lvl="1">
              <a:buClrTx/>
              <a:buNone/>
            </a:pPr>
            <a:endParaRPr lang="fr-BE" sz="1600" dirty="0" smtClean="0">
              <a:solidFill>
                <a:schemeClr val="tx1"/>
              </a:solidFill>
            </a:endParaRPr>
          </a:p>
          <a:p>
            <a:pPr lvl="1">
              <a:buClrTx/>
              <a:buNone/>
            </a:pPr>
            <a:endParaRPr lang="fr-BE" sz="16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olidFill>
                  <a:schemeClr val="accent4">
                    <a:lumMod val="75000"/>
                  </a:schemeClr>
                </a:solidFill>
              </a:rPr>
              <a:t>1. </a:t>
            </a:r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Droit d’accès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285992"/>
            <a:ext cx="8229600" cy="4145668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q"/>
            </a:pPr>
            <a:r>
              <a:rPr lang="fr-BE" sz="2200" dirty="0" smtClean="0">
                <a:solidFill>
                  <a:schemeClr val="tx1"/>
                </a:solidFill>
              </a:rPr>
              <a:t>  </a:t>
            </a:r>
            <a:r>
              <a:rPr lang="fr-BE" sz="2000" dirty="0" smtClean="0">
                <a:solidFill>
                  <a:schemeClr val="tx1"/>
                </a:solidFill>
              </a:rPr>
              <a:t>Preuves</a:t>
            </a:r>
          </a:p>
          <a:p>
            <a:pPr lvl="1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Extrait de casier judiciaire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Attestation de non-faillite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Attestation ONSS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Attestation fiscale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Tout moyen dont le PA pourra justifier</a:t>
            </a:r>
          </a:p>
          <a:p>
            <a:pPr lvl="1" algn="just">
              <a:buClrTx/>
              <a:buNone/>
            </a:pPr>
            <a:endParaRPr lang="fr-BE" sz="1600" dirty="0" smtClean="0">
              <a:solidFill>
                <a:schemeClr val="tx1"/>
              </a:solidFill>
            </a:endParaRPr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>
                <a:solidFill>
                  <a:schemeClr val="tx1"/>
                </a:solidFill>
              </a:rPr>
              <a:t>Consécration légale de la déclaration sur l’honneur</a:t>
            </a:r>
          </a:p>
          <a:p>
            <a:pPr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Principe : par le dépôt de son offre, le soumissionnaire déclare ne pas se trouver dans une des causes d’exclusion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Vérification de la déclaration auprès de l’adjudicataire pressenti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olidFill>
                  <a:schemeClr val="accent4">
                    <a:lumMod val="75000"/>
                  </a:schemeClr>
                </a:solidFill>
              </a:rPr>
              <a:t>1. </a:t>
            </a:r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Droit d’accès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/>
          </a:bodyPr>
          <a:lstStyle/>
          <a:p>
            <a:pPr marL="365125" indent="-255588">
              <a:buClrTx/>
              <a:buFont typeface="Wingdings" pitchFamily="2" charset="2"/>
              <a:buChar char="q"/>
              <a:tabLst>
                <a:tab pos="542925" algn="l"/>
              </a:tabLst>
            </a:pPr>
            <a:r>
              <a:rPr lang="fr-BE" sz="2200" dirty="0" smtClean="0">
                <a:solidFill>
                  <a:schemeClr val="tx1"/>
                </a:solidFill>
              </a:rPr>
              <a:t>  </a:t>
            </a:r>
            <a:r>
              <a:rPr lang="fr-BE" sz="2000" dirty="0" smtClean="0"/>
              <a:t>Attestation ONSS</a:t>
            </a:r>
          </a:p>
          <a:p>
            <a:pPr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lvl="1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Soumissionnaire-employeur en règle si :</a:t>
            </a:r>
          </a:p>
          <a:p>
            <a:pPr lvl="1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-  a transmis toutes les déclarations ONSS</a:t>
            </a:r>
          </a:p>
          <a:p>
            <a:pPr lvl="1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-  dette &lt; 3.000 €</a:t>
            </a:r>
          </a:p>
          <a:p>
            <a:pPr lvl="1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-  dette &gt; 3.000 € mais respecte plan d’apurement</a:t>
            </a:r>
          </a:p>
          <a:p>
            <a:pPr lvl="1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-  dette &gt; 3.000 € mais créance min. 3.000 € envers un PA</a:t>
            </a:r>
          </a:p>
          <a:p>
            <a:pPr lvl="1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 lvl="1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Soumissionnaire indépendant : faculté de vérifier sa situation ONSS (n°)</a:t>
            </a:r>
          </a:p>
          <a:p>
            <a:pPr lvl="1">
              <a:buClrTx/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 lvl="1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olidFill>
                  <a:schemeClr val="accent4">
                    <a:lumMod val="75000"/>
                  </a:schemeClr>
                </a:solidFill>
              </a:rPr>
              <a:t>1. </a:t>
            </a:r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Droit d’accès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2285992"/>
            <a:ext cx="8229600" cy="4288544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fr-BE" sz="2200" dirty="0" smtClean="0">
                <a:solidFill>
                  <a:schemeClr val="tx1"/>
                </a:solidFill>
              </a:rPr>
              <a:t>  </a:t>
            </a:r>
            <a:r>
              <a:rPr lang="fr-BE" sz="2000" dirty="0" smtClean="0"/>
              <a:t>Attestation fiscale</a:t>
            </a:r>
          </a:p>
          <a:p>
            <a:pPr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Avant : attestation contributions directes + TVA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Maintenant : informations regroupées dans une attestation fiscale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Moment de la vérification  : 48h de l’ouverture/dépôt des offres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fr-BE" sz="1800" dirty="0" smtClean="0">
                <a:solidFill>
                  <a:schemeClr val="tx1"/>
                </a:solidFill>
              </a:rPr>
              <a:t>En règle : idem ONSS</a:t>
            </a:r>
          </a:p>
          <a:p>
            <a:pPr lvl="1"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200" dirty="0" smtClean="0">
                <a:solidFill>
                  <a:schemeClr val="tx1"/>
                </a:solidFill>
              </a:rPr>
              <a:t> </a:t>
            </a:r>
            <a:r>
              <a:rPr lang="fr-BE" sz="2000" dirty="0" smtClean="0">
                <a:solidFill>
                  <a:schemeClr val="tx1"/>
                </a:solidFill>
              </a:rPr>
              <a:t>Vérification des causes d’exclusion auprès des soumissionnaires ET des entités auxquelles ils font appel pour démontrer leur capacité</a:t>
            </a:r>
          </a:p>
          <a:p>
            <a:pPr algn="just">
              <a:buClrTx/>
              <a:buNone/>
            </a:pPr>
            <a:endParaRPr lang="fr-BE" sz="800" dirty="0" smtClean="0">
              <a:solidFill>
                <a:schemeClr val="tx1"/>
              </a:solidFill>
            </a:endParaRPr>
          </a:p>
          <a:p>
            <a:pPr algn="just">
              <a:buClrTx/>
              <a:buFont typeface="Wingdings" pitchFamily="2" charset="2"/>
              <a:buChar char="q"/>
            </a:pPr>
            <a:r>
              <a:rPr lang="fr-BE" sz="2000" dirty="0" smtClean="0"/>
              <a:t>Particularité en PN</a:t>
            </a:r>
          </a:p>
          <a:p>
            <a:pPr lvl="1" algn="just">
              <a:buClrTx/>
              <a:buFontTx/>
              <a:buChar char="-"/>
            </a:pPr>
            <a:r>
              <a:rPr lang="fr-BE" sz="1600" dirty="0" smtClean="0">
                <a:solidFill>
                  <a:schemeClr val="tx1"/>
                </a:solidFill>
              </a:rPr>
              <a:t>Dépense à approuver &gt; 8.500 € : causes d’exclusion </a:t>
            </a:r>
            <a:r>
              <a:rPr lang="fr-BE" sz="1600" dirty="0" err="1" smtClean="0">
                <a:solidFill>
                  <a:schemeClr val="tx1"/>
                </a:solidFill>
              </a:rPr>
              <a:t>obl</a:t>
            </a:r>
            <a:r>
              <a:rPr lang="fr-BE" sz="1600" dirty="0" smtClean="0">
                <a:solidFill>
                  <a:schemeClr val="tx1"/>
                </a:solidFill>
              </a:rPr>
              <a:t>., ONSS et dettes fiscales</a:t>
            </a:r>
          </a:p>
          <a:p>
            <a:pPr lvl="1" algn="just">
              <a:buClrTx/>
              <a:buFontTx/>
              <a:buChar char="-"/>
            </a:pPr>
            <a:r>
              <a:rPr lang="fr-BE" sz="1600" dirty="0" smtClean="0">
                <a:solidFill>
                  <a:schemeClr val="tx1"/>
                </a:solidFill>
              </a:rPr>
              <a:t>Dépense à approuver &lt; 8.500 € : aucune vérification</a:t>
            </a:r>
          </a:p>
          <a:p>
            <a:pPr lvl="1" algn="just">
              <a:buClrTx/>
              <a:buFontTx/>
              <a:buChar char="-"/>
            </a:pPr>
            <a:r>
              <a:rPr lang="fr-BE" sz="1600" dirty="0" smtClean="0">
                <a:solidFill>
                  <a:schemeClr val="tx1"/>
                </a:solidFill>
              </a:rPr>
              <a:t>Possibilité d’appliquer les causes d’exclusion facultative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08958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1571612"/>
            <a:ext cx="821537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olidFill>
                  <a:schemeClr val="accent4">
                    <a:lumMod val="75000"/>
                  </a:schemeClr>
                </a:solidFill>
              </a:rPr>
              <a:t>1. </a:t>
            </a:r>
            <a:r>
              <a:rPr lang="fr-BE" sz="2400" cap="small" dirty="0" smtClean="0">
                <a:solidFill>
                  <a:schemeClr val="accent4">
                    <a:lumMod val="75000"/>
                  </a:schemeClr>
                </a:solidFill>
              </a:rPr>
              <a:t>Droit d’accès</a:t>
            </a:r>
            <a:endParaRPr lang="fr-BE" sz="2400" cap="smal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Élémentai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15162</TotalTime>
  <Words>4947</Words>
  <Application>Microsoft Office PowerPoint</Application>
  <PresentationFormat>Affichage à l'écran (4:3)</PresentationFormat>
  <Paragraphs>1794</Paragraphs>
  <Slides>58</Slides>
  <Notes>58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58</vt:i4>
      </vt:variant>
    </vt:vector>
  </HeadingPairs>
  <TitlesOfParts>
    <vt:vector size="59" baseType="lpstr">
      <vt:lpstr>Urbain</vt:lpstr>
      <vt:lpstr>NOTIONS DE BASE EN MARCHÉ PUBLIC – Partie 2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  <vt:lpstr>Diapositive 41</vt:lpstr>
      <vt:lpstr>Diapositive 42</vt:lpstr>
      <vt:lpstr>Diapositive 43</vt:lpstr>
      <vt:lpstr>Diapositive 44</vt:lpstr>
      <vt:lpstr>Diapositive 45</vt:lpstr>
      <vt:lpstr>Diapositive 46</vt:lpstr>
      <vt:lpstr>Diapositive 47</vt:lpstr>
      <vt:lpstr>Diapositive 48</vt:lpstr>
      <vt:lpstr>Diapositive 49</vt:lpstr>
      <vt:lpstr>Diapositive 50</vt:lpstr>
      <vt:lpstr>Diapositive 51</vt:lpstr>
      <vt:lpstr>Diapositive 52</vt:lpstr>
      <vt:lpstr>Diapositive 53</vt:lpstr>
      <vt:lpstr>Diapositive 54</vt:lpstr>
      <vt:lpstr>Diapositive 55</vt:lpstr>
      <vt:lpstr>Diapositive 56</vt:lpstr>
      <vt:lpstr>Diapositive 57</vt:lpstr>
      <vt:lpstr>Diapositive 58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user</cp:lastModifiedBy>
  <cp:revision>234</cp:revision>
  <dcterms:created xsi:type="dcterms:W3CDTF">2015-04-07T06:54:39Z</dcterms:created>
  <dcterms:modified xsi:type="dcterms:W3CDTF">2015-05-06T12:50:01Z</dcterms:modified>
</cp:coreProperties>
</file>