
<file path=[Content_Types].xml><?xml version="1.0" encoding="utf-8"?>
<Types xmlns="http://schemas.openxmlformats.org/package/2006/content-types">
  <Override PartName="/ppt/slides/slide47.xml" ContentType="application/vnd.openxmlformats-officedocument.presentationml.slide+xml"/>
  <Override PartName="/ppt/notesSlides/notesSlide2.xml" ContentType="application/vnd.openxmlformats-officedocument.presentationml.notesSlide+xml"/>
  <Override PartName="/ppt/diagrams/colors22.xml" ContentType="application/vnd.openxmlformats-officedocument.drawingml.diagramColors+xml"/>
  <Override PartName="/ppt/slides/slide36.xml" ContentType="application/vnd.openxmlformats-officedocument.presentationml.slide+xml"/>
  <Override PartName="/ppt/diagrams/colors11.xml" ContentType="application/vnd.openxmlformats-officedocument.drawingml.diagramColors+xml"/>
  <Override PartName="/ppt/notesSlides/notesSlide38.xml" ContentType="application/vnd.openxmlformats-officedocument.presentationml.notesSlide+xml"/>
  <Override PartName="/ppt/diagrams/data24.xml" ContentType="application/vnd.openxmlformats-officedocument.drawingml.diagramData+xml"/>
  <Override PartName="/ppt/notesSlides/notesSlide49.xml" ContentType="application/vnd.openxmlformats-officedocument.presentationml.notesSlide+xml"/>
  <Override PartName="/ppt/slides/slide25.xml" ContentType="application/vnd.openxmlformats-officedocument.presentationml.slide+xml"/>
  <Override PartName="/ppt/slideLayouts/slideLayout2.xml" ContentType="application/vnd.openxmlformats-officedocument.presentationml.slideLayout+xml"/>
  <Override PartName="/ppt/diagrams/layout9.xml" ContentType="application/vnd.openxmlformats-officedocument.drawingml.diagramLayout+xml"/>
  <Override PartName="/ppt/notesSlides/notesSlide27.xml" ContentType="application/vnd.openxmlformats-officedocument.presentationml.notesSlide+xml"/>
  <Override PartName="/ppt/diagrams/data13.xml" ContentType="application/vnd.openxmlformats-officedocument.drawingml.diagramData+xml"/>
  <Override PartName="/ppt/diagrams/quickStyle28.xml" ContentType="application/vnd.openxmlformats-officedocument.drawingml.diagramStyle+xml"/>
  <Override PartName="/ppt/diagrams/drawing29.xml" ContentType="application/vnd.ms-office.drawingml.diagramDrawing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diagrams/quickStyle17.xml" ContentType="application/vnd.openxmlformats-officedocument.drawingml.diagramStyle+xml"/>
  <Override PartName="/ppt/diagrams/drawing18.xml" ContentType="application/vnd.ms-office.drawingml.diagramDrawing+xml"/>
  <Override PartName="/ppt/tableStyles.xml" ContentType="application/vnd.openxmlformats-officedocument.presentationml.tableStyles+xml"/>
  <Override PartName="/ppt/diagrams/layout17.xml" ContentType="application/vnd.openxmlformats-officedocument.drawingml.diagramLayout+xml"/>
  <Override PartName="/ppt/notesSlides/notesSlide41.xml" ContentType="application/vnd.openxmlformats-officedocument.presentationml.notesSlide+xml"/>
  <Override PartName="/ppt/diagrams/layout28.xml" ContentType="application/vnd.openxmlformats-officedocument.drawingml.diagramLayout+xml"/>
  <Override PartName="/ppt/notesSlides/notesSlide30.xml" ContentType="application/vnd.openxmlformats-officedocument.presentationml.notesSlide+xml"/>
  <Override PartName="/ppt/diagrams/quickStyle31.xml" ContentType="application/vnd.openxmlformats-officedocument.drawingml.diagramStyle+xml"/>
  <Override PartName="/ppt/diagrams/drawing32.xml" ContentType="application/vnd.ms-office.drawingml.diagramDrawing+xml"/>
  <Override PartName="/ppt/notesSlides/notesSlide7.xml" ContentType="application/vnd.openxmlformats-officedocument.presentationml.notesSlide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quickStyle20.xml" ContentType="application/vnd.openxmlformats-officedocument.drawingml.diagramStyle+xml"/>
  <Override PartName="/ppt/diagrams/colors27.xml" ContentType="application/vnd.openxmlformats-officedocument.drawingml.diagramColors+xml"/>
  <Override PartName="/ppt/diagrams/data29.xml" ContentType="application/vnd.openxmlformats-officedocument.drawingml.diagramData+xml"/>
  <Override PartName="/ppt/diagrams/drawing21.xml" ContentType="application/vnd.ms-office.drawingml.diagramDrawing+xml"/>
  <Override PartName="/ppt/diagrams/colors4.xml" ContentType="application/vnd.openxmlformats-officedocument.drawingml.diagramColors+xml"/>
  <Override PartName="/ppt/diagrams/colors16.xml" ContentType="application/vnd.openxmlformats-officedocument.drawingml.diagramColors+xml"/>
  <Override PartName="/ppt/diagrams/data18.xml" ContentType="application/vnd.openxmlformats-officedocument.drawingml.diagramData+xml"/>
  <Override PartName="/ppt/diagrams/layout31.xml" ContentType="application/vnd.openxmlformats-officedocument.drawingml.diagramLayout+xml"/>
  <Override PartName="/ppt/diagrams/drawing10.xml" ContentType="application/vnd.ms-office.drawingml.diagramDrawing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diagrams/layout20.xml" ContentType="application/vnd.openxmlformats-officedocument.drawingml.diagramLayout+xml"/>
  <Override PartName="/ppt/diagrams/drawing3.xml" ContentType="application/vnd.ms-office.drawingml.diagramDrawing+xml"/>
  <Override PartName="/ppt/theme/theme2.xml" ContentType="application/vnd.openxmlformats-officedocument.theme+xml"/>
  <Override PartName="/ppt/diagrams/quickStyle3.xml" ContentType="application/vnd.openxmlformats-officedocument.drawingml.diagramStyle+xml"/>
  <Override PartName="/ppt/diagrams/colors30.xml" ContentType="application/vnd.openxmlformats-officedocument.drawingml.diagramColors+xml"/>
  <Override PartName="/ppt/diagrams/data32.xml" ContentType="application/vnd.openxmlformats-officedocument.drawingml.diagramData+xml"/>
  <Override PartName="/ppt/slides/slide33.xml" ContentType="application/vnd.openxmlformats-officedocument.presentationml.slide+xml"/>
  <Override PartName="/ppt/slides/slide44.xml" ContentType="application/vnd.openxmlformats-officedocument.presentationml.slide+xml"/>
  <Override PartName="/ppt/diagrams/data21.xml" ContentType="application/vnd.openxmlformats-officedocument.drawingml.diagramData+xml"/>
  <Override PartName="/ppt/notesSlides/notesSlide46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22.xml" ContentType="application/vnd.openxmlformats-officedocument.presentationml.slide+xml"/>
  <Override PartName="/ppt/diagrams/layout6.xml" ContentType="application/vnd.openxmlformats-officedocument.drawingml.diagramLayout+xml"/>
  <Override PartName="/ppt/notesSlides/notesSlide24.xml" ContentType="application/vnd.openxmlformats-officedocument.presentationml.notesSlide+xml"/>
  <Override PartName="/ppt/diagrams/data10.xml" ContentType="application/vnd.openxmlformats-officedocument.drawingml.diagramData+xml"/>
  <Override PartName="/ppt/notesSlides/notesSlide35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notesSlides/notesSlide13.xml" ContentType="application/vnd.openxmlformats-officedocument.presentationml.notesSlide+xml"/>
  <Override PartName="/ppt/diagrams/data7.xml" ContentType="application/vnd.openxmlformats-officedocument.drawingml.diagramData+xml"/>
  <Override PartName="/ppt/diagrams/colors9.xml" ContentType="application/vnd.openxmlformats-officedocument.drawingml.diagramColors+xml"/>
  <Override PartName="/ppt/diagrams/quickStyle14.xml" ContentType="application/vnd.openxmlformats-officedocument.drawingml.diagramStyle+xml"/>
  <Override PartName="/ppt/diagrams/quickStyle25.xml" ContentType="application/vnd.openxmlformats-officedocument.drawingml.diagramStyle+xml"/>
  <Override PartName="/ppt/diagrams/drawing26.xml" ContentType="application/vnd.ms-office.drawingml.diagramDrawing+xml"/>
  <Override PartName="/ppt/diagrams/drawing15.xml" ContentType="application/vnd.ms-office.drawingml.diagramDrawing+xml"/>
  <Override PartName="/ppt/slideLayouts/slideLayout10.xml" ContentType="application/vnd.openxmlformats-officedocument.presentationml.slideLayout+xml"/>
  <Override PartName="/ppt/diagrams/layout25.xml" ContentType="application/vnd.openxmlformats-officedocument.drawingml.diagramLayout+xml"/>
  <Override PartName="/ppt/diagrams/drawing8.xml" ContentType="application/vnd.ms-office.drawingml.diagramDrawing+xml"/>
  <Override PartName="/ppt/diagrams/quickStyle8.xml" ContentType="application/vnd.openxmlformats-officedocument.drawingml.diagramStyle+xml"/>
  <Override PartName="/ppt/diagrams/layout14.xml" ContentType="application/vnd.openxmlformats-officedocument.drawingml.diagramLayout+xml"/>
  <Override PartName="/ppt/slides/slide49.xml" ContentType="application/vnd.openxmlformats-officedocument.presentationml.slide+xml"/>
  <Override PartName="/ppt/notesSlides/notesSlide4.xml" ContentType="application/vnd.openxmlformats-officedocument.presentationml.notesSlide+xml"/>
  <Override PartName="/ppt/diagrams/colors24.xml" ContentType="application/vnd.openxmlformats-officedocument.drawingml.diagramColors+xml"/>
  <Override PartName="/ppt/slides/slide38.xml" ContentType="application/vnd.openxmlformats-officedocument.presentationml.slide+xml"/>
  <Override PartName="/ppt/diagrams/colors1.xml" ContentType="application/vnd.openxmlformats-officedocument.drawingml.diagramColors+xml"/>
  <Override PartName="/ppt/diagrams/colors13.xml" ContentType="application/vnd.openxmlformats-officedocument.drawingml.diagramColors+xml"/>
  <Override PartName="/ppt/diagrams/data26.xml" ContentType="application/vnd.openxmlformats-officedocument.drawingml.diagramData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notesSlides/notesSlide29.xml" ContentType="application/vnd.openxmlformats-officedocument.presentationml.notesSlide+xml"/>
  <Override PartName="/ppt/diagrams/data15.xml" ContentType="application/vnd.openxmlformats-officedocument.drawingml.diagramData+xml"/>
  <Override PartName="/ppt/diagrams/colors20.xml" ContentType="application/vnd.openxmlformats-officedocument.drawingml.diagramColors+xml"/>
  <Override PartName="/ppt/notesSlides/notesSlide47.xml" ContentType="application/vnd.openxmlformats-officedocument.presentationml.notesSlide+xml"/>
  <Override PartName="/ppt/diagrams/data33.xml" ContentType="application/vnd.openxmlformats-officedocument.drawingml.diagramData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34.xml" ContentType="application/vnd.openxmlformats-officedocument.presentationml.slide+xml"/>
  <Override PartName="/ppt/notesSlides/notesSlide18.xml" ContentType="application/vnd.openxmlformats-officedocument.presentationml.notesSlide+xml"/>
  <Override PartName="/ppt/diagrams/data11.xml" ContentType="application/vnd.openxmlformats-officedocument.drawingml.diagramData+xml"/>
  <Override PartName="/ppt/diagrams/quickStyle19.xml" ContentType="application/vnd.openxmlformats-officedocument.drawingml.diagramStyle+xml"/>
  <Override PartName="/ppt/notesSlides/notesSlide36.xml" ContentType="application/vnd.openxmlformats-officedocument.presentationml.notesSlide+xml"/>
  <Override PartName="/ppt/diagrams/data22.xml" ContentType="application/vnd.openxmlformats-officedocument.drawingml.diagramData+xml"/>
  <Default Extension="rels" ContentType="application/vnd.openxmlformats-package.relationships+xml"/>
  <Override PartName="/ppt/slides/slide23.xml" ContentType="application/vnd.openxmlformats-officedocument.presentationml.slide+xml"/>
  <Override PartName="/ppt/slides/slide41.xml" ContentType="application/vnd.openxmlformats-officedocument.presentationml.slide+xml"/>
  <Override PartName="/ppt/diagrams/layout7.xml" ContentType="application/vnd.openxmlformats-officedocument.drawingml.diagramLayout+xml"/>
  <Override PartName="/ppt/diagrams/data8.xml" ContentType="application/vnd.openxmlformats-officedocument.drawingml.diagramData+xml"/>
  <Override PartName="/ppt/notesSlides/notesSlide25.xml" ContentType="application/vnd.openxmlformats-officedocument.presentationml.notesSlide+xml"/>
  <Override PartName="/ppt/diagrams/quickStyle26.xml" ContentType="application/vnd.openxmlformats-officedocument.drawingml.diagramStyle+xml"/>
  <Override PartName="/ppt/notesSlides/notesSlide43.xml" ContentType="application/vnd.openxmlformats-officedocument.presentationml.notesSlide+xml"/>
  <Override PartName="/ppt/diagrams/drawing27.xml" ContentType="application/vnd.ms-office.drawingml.diagramDrawing+xml"/>
  <Override PartName="/ppt/slides/slide12.xml" ContentType="application/vnd.openxmlformats-officedocument.presentationml.slide+xml"/>
  <Override PartName="/ppt/slides/slide30.xml" ContentType="application/vnd.openxmlformats-officedocument.presentationml.slide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diagrams/quickStyle15.xml" ContentType="application/vnd.openxmlformats-officedocument.drawingml.diagramStyle+xml"/>
  <Override PartName="/ppt/notesSlides/notesSlide32.xml" ContentType="application/vnd.openxmlformats-officedocument.presentationml.notesSlide+xml"/>
  <Override PartName="/ppt/diagrams/layout19.xml" ContentType="application/vnd.openxmlformats-officedocument.drawingml.diagramLayout+xml"/>
  <Override PartName="/ppt/diagrams/quickStyle33.xml" ContentType="application/vnd.openxmlformats-officedocument.drawingml.diagramStyle+xml"/>
  <Override PartName="/ppt/diagrams/drawing16.xml" ContentType="application/vnd.ms-office.drawingml.diagramDrawing+xml"/>
  <Override PartName="/ppt/commentAuthors.xml" ContentType="application/vnd.openxmlformats-officedocument.presentationml.commentAuthors+xml"/>
  <Override PartName="/ppt/notesSlides/notesSlide9.xml" ContentType="application/vnd.openxmlformats-officedocument.presentationml.notesSlide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notesSlides/notesSlide21.xml" ContentType="application/vnd.openxmlformats-officedocument.presentationml.notesSlide+xml"/>
  <Override PartName="/ppt/diagrams/layout15.xml" ContentType="application/vnd.openxmlformats-officedocument.drawingml.diagramLayout+xml"/>
  <Override PartName="/ppt/diagrams/quickStyle22.xml" ContentType="application/vnd.openxmlformats-officedocument.drawingml.diagramStyle+xml"/>
  <Override PartName="/ppt/diagrams/layout26.xml" ContentType="application/vnd.openxmlformats-officedocument.drawingml.diagramLayout+xml"/>
  <Override PartName="/ppt/diagrams/colors29.xml" ContentType="application/vnd.openxmlformats-officedocument.drawingml.diagramColors+xml"/>
  <Override PartName="/ppt/diagrams/drawing23.xml" ContentType="application/vnd.ms-office.drawingml.diagramDrawing+xml"/>
  <Override PartName="/ppt/diagrams/drawing9.xml" ContentType="application/vnd.ms-office.drawingml.diagramDrawing+xml"/>
  <Override PartName="/ppt/notesSlides/notesSlide10.xml" ContentType="application/vnd.openxmlformats-officedocument.presentationml.notesSlide+xml"/>
  <Override PartName="/ppt/diagrams/colors6.xml" ContentType="application/vnd.openxmlformats-officedocument.drawingml.diagramColors+xml"/>
  <Override PartName="/ppt/diagrams/quickStyle9.xml" ContentType="application/vnd.openxmlformats-officedocument.drawingml.diagramStyle+xml"/>
  <Override PartName="/ppt/diagrams/quickStyle11.xml" ContentType="application/vnd.openxmlformats-officedocument.drawingml.diagramStyle+xml"/>
  <Override PartName="/ppt/diagrams/colors18.xml" ContentType="application/vnd.openxmlformats-officedocument.drawingml.diagramColors+xml"/>
  <Override PartName="/ppt/diagrams/layout33.xml" ContentType="application/vnd.openxmlformats-officedocument.drawingml.diagramLayout+xml"/>
  <Override PartName="/ppt/diagrams/drawing12.xml" ContentType="application/vnd.ms-office.drawingml.diagramDrawing+xml"/>
  <Override PartName="/ppt/diagrams/drawing30.xml" ContentType="application/vnd.ms-office.drawingml.diagramDrawing+xml"/>
  <Override PartName="/ppt/slides/slide7.xml" ContentType="application/vnd.openxmlformats-officedocument.presentationml.slide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diagrams/layout11.xml" ContentType="application/vnd.openxmlformats-officedocument.drawingml.diagramLayout+xml"/>
  <Override PartName="/ppt/diagrams/colors14.xml" ContentType="application/vnd.openxmlformats-officedocument.drawingml.diagramColors+xml"/>
  <Override PartName="/ppt/diagrams/layout22.xml" ContentType="application/vnd.openxmlformats-officedocument.drawingml.diagramLayout+xml"/>
  <Override PartName="/ppt/diagrams/colors25.xml" ContentType="application/vnd.openxmlformats-officedocument.drawingml.diagramColors+xml"/>
  <Override PartName="/ppt/diagrams/data27.xml" ContentType="application/vnd.openxmlformats-officedocument.drawingml.diagramData+xml"/>
  <Override PartName="/ppt/diagrams/drawing5.xml" ContentType="application/vnd.ms-office.drawingml.diagramDrawing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notesSlides/notesSlide1.xml" ContentType="application/vnd.openxmlformats-officedocument.presentationml.notesSlide+xml"/>
  <Override PartName="/ppt/diagrams/colors2.xml" ContentType="application/vnd.openxmlformats-officedocument.drawingml.diagramColors+xml"/>
  <Override PartName="/ppt/diagrams/quickStyle5.xml" ContentType="application/vnd.openxmlformats-officedocument.drawingml.diagramStyle+xml"/>
  <Override PartName="/ppt/diagrams/data16.xml" ContentType="application/vnd.openxmlformats-officedocument.drawingml.diagramData+xml"/>
  <Override PartName="/ppt/diagrams/colors32.xml" ContentType="application/vnd.openxmlformats-officedocument.drawingml.diagramColors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46.xml" ContentType="application/vnd.openxmlformats-officedocument.presentationml.slide+xml"/>
  <Override PartName="/ppt/slideLayouts/slideLayout5.xml" ContentType="application/vnd.openxmlformats-officedocument.presentationml.slideLayout+xml"/>
  <Override PartName="/ppt/notesSlides/notesSlide19.xml" ContentType="application/vnd.openxmlformats-officedocument.presentationml.notesSlide+xml"/>
  <Override PartName="/ppt/diagrams/colors10.xml" ContentType="application/vnd.openxmlformats-officedocument.drawingml.diagramColors+xml"/>
  <Override PartName="/ppt/diagrams/colors21.xml" ContentType="application/vnd.openxmlformats-officedocument.drawingml.diagramColors+xml"/>
  <Override PartName="/ppt/diagrams/data23.xml" ContentType="application/vnd.openxmlformats-officedocument.drawingml.diagramData+xml"/>
  <Override PartName="/ppt/notesSlides/notesSlide48.xml" ContentType="application/vnd.openxmlformats-officedocument.presentationml.notesSlide+xml"/>
  <Override PartName="/ppt/diagrams/drawing1.xml" ContentType="application/vnd.ms-office.drawingml.diagramDrawing+xml"/>
  <Override PartName="/ppt/slides/slide24.xml" ContentType="application/vnd.openxmlformats-officedocument.presentationml.slide+xml"/>
  <Override PartName="/ppt/slides/slide35.xml" ContentType="application/vnd.openxmlformats-officedocument.presentationml.slide+xml"/>
  <Default Extension="jpeg" ContentType="image/jpeg"/>
  <Override PartName="/ppt/diagrams/quickStyle1.xml" ContentType="application/vnd.openxmlformats-officedocument.drawingml.diagramStyle+xml"/>
  <Override PartName="/ppt/diagrams/layout8.xml" ContentType="application/vnd.openxmlformats-officedocument.drawingml.diagramLayout+xml"/>
  <Override PartName="/ppt/diagrams/data12.xml" ContentType="application/vnd.openxmlformats-officedocument.drawingml.diagramData+xml"/>
  <Override PartName="/ppt/notesSlides/notesSlide37.xml" ContentType="application/vnd.openxmlformats-officedocument.presentationml.notesSlide+xml"/>
  <Override PartName="/ppt/diagrams/data30.xml" ContentType="application/vnd.openxmlformats-officedocument.drawingml.diagramData+xml"/>
  <Override PartName="/ppt/slides/slide13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diagrams/data9.xml" ContentType="application/vnd.openxmlformats-officedocument.drawingml.diagramData+xml"/>
  <Override PartName="/ppt/notesSlides/notesSlide26.xml" ContentType="application/vnd.openxmlformats-officedocument.presentationml.notesSlide+xml"/>
  <Override PartName="/ppt/diagrams/quickStyle16.xml" ContentType="application/vnd.openxmlformats-officedocument.drawingml.diagramStyle+xml"/>
  <Override PartName="/ppt/diagrams/quickStyle27.xml" ContentType="application/vnd.openxmlformats-officedocument.drawingml.diagramStyle+xml"/>
  <Override PartName="/ppt/notesSlides/notesSlide44.xml" ContentType="application/vnd.openxmlformats-officedocument.presentationml.notesSlide+xml"/>
  <Override PartName="/ppt/diagrams/drawing28.xml" ContentType="application/vnd.ms-office.drawingml.diagramDrawing+xml"/>
  <Override PartName="/ppt/diagrams/drawing17.xml" ContentType="application/vnd.ms-office.drawingml.diagramDrawing+xml"/>
  <Override PartName="/ppt/slides/slide20.xml" ContentType="application/vnd.openxmlformats-officedocument.presentationml.slide+xml"/>
  <Override PartName="/ppt/diagrams/layout4.xml" ContentType="application/vnd.openxmlformats-officedocument.drawingml.diagramLayout+xml"/>
  <Override PartName="/ppt/notesSlides/notesSlide22.xml" ContentType="application/vnd.openxmlformats-officedocument.presentationml.notesSlide+xml"/>
  <Override PartName="/ppt/notesSlides/notesSlide33.xml" ContentType="application/vnd.openxmlformats-officedocument.presentationml.notesSlide+xml"/>
  <Override PartName="/ppt/diagrams/layout27.xml" ContentType="application/vnd.openxmlformats-officedocument.drawingml.diagramLayout+xml"/>
  <Override PartName="/ppt/notesSlides/notesSlide11.xml" ContentType="application/vnd.openxmlformats-officedocument.presentationml.notesSlide+xml"/>
  <Override PartName="/ppt/diagrams/data5.xml" ContentType="application/vnd.openxmlformats-officedocument.drawingml.diagramData+xml"/>
  <Override PartName="/ppt/diagrams/colors7.xml" ContentType="application/vnd.openxmlformats-officedocument.drawingml.diagramColors+xml"/>
  <Override PartName="/ppt/diagrams/quickStyle12.xml" ContentType="application/vnd.openxmlformats-officedocument.drawingml.diagramStyle+xml"/>
  <Override PartName="/ppt/diagrams/layout16.xml" ContentType="application/vnd.openxmlformats-officedocument.drawingml.diagramLayout+xml"/>
  <Override PartName="/ppt/diagrams/colors19.xml" ContentType="application/vnd.openxmlformats-officedocument.drawingml.diagramColors+xml"/>
  <Override PartName="/ppt/diagrams/quickStyle23.xml" ContentType="application/vnd.openxmlformats-officedocument.drawingml.diagramStyle+xml"/>
  <Override PartName="/ppt/notesSlides/notesSlide40.xml" ContentType="application/vnd.openxmlformats-officedocument.presentationml.notesSlide+xml"/>
  <Override PartName="/ppt/diagrams/drawing13.xml" ContentType="application/vnd.ms-office.drawingml.diagramDrawing+xml"/>
  <Override PartName="/ppt/diagrams/drawing24.xml" ContentType="application/vnd.ms-office.drawingml.diagramDrawing+xml"/>
  <Override PartName="/ppt/notesSlides/notesSlide6.xml" ContentType="application/vnd.openxmlformats-officedocument.presentationml.notesSlide+xml"/>
  <Override PartName="/ppt/diagrams/layout23.xml" ContentType="application/vnd.openxmlformats-officedocument.drawingml.diagramLayout+xml"/>
  <Override PartName="/ppt/diagrams/colors26.xml" ContentType="application/vnd.openxmlformats-officedocument.drawingml.diagramColors+xml"/>
  <Override PartName="/ppt/diagrams/quickStyle30.xml" ContentType="application/vnd.openxmlformats-officedocument.drawingml.diagramStyle+xml"/>
  <Override PartName="/ppt/diagrams/drawing6.xml" ContentType="application/vnd.ms-office.drawingml.diagramDrawing+xml"/>
  <Override PartName="/ppt/diagrams/drawing31.xml" ContentType="application/vnd.ms-office.drawingml.diagramDrawing+xml"/>
  <Override PartName="/ppt/diagrams/drawing20.xml" ContentType="application/vnd.ms-office.drawingml.diagramDrawing+xml"/>
  <Override PartName="/ppt/slides/slide8.xml" ContentType="application/vnd.openxmlformats-officedocument.presentationml.slide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quickStyle6.xml" ContentType="application/vnd.openxmlformats-officedocument.drawingml.diagramStyle+xml"/>
  <Override PartName="/ppt/diagrams/layout12.xml" ContentType="application/vnd.openxmlformats-officedocument.drawingml.diagramLayout+xml"/>
  <Override PartName="/ppt/diagrams/colors15.xml" ContentType="application/vnd.openxmlformats-officedocument.drawingml.diagramColors+xml"/>
  <Override PartName="/ppt/diagrams/data28.xml" ContentType="application/vnd.openxmlformats-officedocument.drawingml.diagramData+xml"/>
  <Override PartName="/ppt/diagrams/layout30.xml" ContentType="application/vnd.openxmlformats-officedocument.drawingml.diagramLayout+xml"/>
  <Override PartName="/ppt/diagrams/colors33.xml" ContentType="application/vnd.openxmlformats-officedocument.drawingml.diagramColors+xml"/>
  <Override PartName="/ppt/slides/slide29.xml" ContentType="application/vnd.openxmlformats-officedocument.presentationml.slide+xml"/>
  <Override PartName="/ppt/diagrams/data17.xml" ContentType="application/vnd.openxmlformats-officedocument.drawingml.diagramData+xml"/>
  <Override PartName="/ppt/diagrams/drawing2.xml" ContentType="application/vnd.ms-office.drawingml.diagramDrawing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notesSlides/notesSlide45.xml" ContentType="application/vnd.openxmlformats-officedocument.presentationml.notesSlide+xml"/>
  <Override PartName="/ppt/diagrams/data31.xml" ContentType="application/vnd.openxmlformats-officedocument.drawingml.diagramData+xml"/>
  <Override PartName="/ppt/slides/slide32.xml" ContentType="application/vnd.openxmlformats-officedocument.presentationml.slide+xml"/>
  <Override PartName="/ppt/notesSlides/notesSlide34.xml" ContentType="application/vnd.openxmlformats-officedocument.presentationml.notesSlide+xml"/>
  <Override PartName="/ppt/diagrams/data20.xml" ContentType="application/vnd.openxmlformats-officedocument.drawingml.diagramData+xml"/>
  <Override PartName="/ppt/slides/slide10.xml" ContentType="application/vnd.openxmlformats-officedocument.presentationml.slide+xml"/>
  <Override PartName="/ppt/slides/slide21.xml" ContentType="application/vnd.openxmlformats-officedocument.presentationml.slide+xml"/>
  <Override PartName="/ppt/diagrams/layout5.xml" ContentType="application/vnd.openxmlformats-officedocument.drawingml.diagramLayout+xml"/>
  <Override PartName="/ppt/diagrams/data6.xml" ContentType="application/vnd.openxmlformats-officedocument.drawingml.diagramData+xml"/>
  <Override PartName="/ppt/notesSlides/notesSlide23.xml" ContentType="application/vnd.openxmlformats-officedocument.presentationml.notesSlide+xml"/>
  <Override PartName="/ppt/diagrams/quickStyle24.xml" ContentType="application/vnd.openxmlformats-officedocument.drawingml.diagramStyle+xml"/>
  <Override PartName="/ppt/diagrams/drawing25.xml" ContentType="application/vnd.ms-office.drawingml.diagramDrawing+xml"/>
  <Override PartName="/ppt/notesSlides/notesSlide12.xml" ContentType="application/vnd.openxmlformats-officedocument.presentationml.notesSlide+xml"/>
  <Override PartName="/ppt/diagrams/colors8.xml" ContentType="application/vnd.openxmlformats-officedocument.drawingml.diagramColors+xml"/>
  <Override PartName="/ppt/diagrams/quickStyle13.xml" ContentType="application/vnd.openxmlformats-officedocument.drawingml.diagramStyle+xml"/>
  <Override PartName="/ppt/diagrams/drawing14.xml" ContentType="application/vnd.ms-office.drawingml.diagramDrawing+xml"/>
  <Override PartName="/ppt/diagrams/layout13.xml" ContentType="application/vnd.openxmlformats-officedocument.drawingml.diagramLayout+xml"/>
  <Override PartName="/ppt/diagrams/layout24.xml" ContentType="application/vnd.openxmlformats-officedocument.drawingml.diagramLayout+xml"/>
  <Override PartName="/ppt/diagrams/drawing7.xml" ContentType="application/vnd.ms-office.drawingml.diagramDrawing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diagrams/quickStyle7.xml" ContentType="application/vnd.openxmlformats-officedocument.drawingml.diagramStyle+xml"/>
  <Override PartName="/ppt/slides/slide48.xml" ContentType="application/vnd.openxmlformats-officedocument.presentationml.slide+xml"/>
  <Override PartName="/ppt/notesSlides/notesSlide3.xml" ContentType="application/vnd.openxmlformats-officedocument.presentationml.notesSlide+xml"/>
  <Override PartName="/ppt/diagrams/colors12.xml" ContentType="application/vnd.openxmlformats-officedocument.drawingml.diagramColors+xml"/>
  <Override PartName="/ppt/diagrams/colors23.xml" ContentType="application/vnd.openxmlformats-officedocument.drawingml.diagramColors+xml"/>
  <Override PartName="/ppt/diagrams/data25.xml" ContentType="application/vnd.openxmlformats-officedocument.drawingml.diagramData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diagrams/data14.xml" ContentType="application/vnd.openxmlformats-officedocument.drawingml.diagramData+xml"/>
  <Override PartName="/ppt/notesSlides/notesSlide3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  <Override PartName="/ppt/notesSlides/notesSlide28.xml" ContentType="application/vnd.openxmlformats-officedocument.presentationml.notesSlide+xml"/>
  <Override PartName="/ppt/diagrams/quickStyle29.xml" ContentType="application/vnd.openxmlformats-officedocument.drawingml.diagramStyle+xml"/>
  <Override PartName="/ppt/diagrams/drawing19.xml" ContentType="application/vnd.ms-office.drawingml.diagramDrawing+xml"/>
  <Override PartName="/ppt/diagrams/quickStyle18.xml" ContentType="application/vnd.openxmlformats-officedocument.drawingml.diagramStyle+xml"/>
  <Override PartName="/ppt/diagrams/layout29.xml" ContentType="application/vnd.openxmlformats-officedocument.drawingml.diagramLayout+xml"/>
  <Override PartName="/ppt/slides/slide40.xml" ContentType="application/vnd.openxmlformats-officedocument.presentationml.slide+xml"/>
  <Override PartName="/ppt/diagrams/layout18.xml" ContentType="application/vnd.openxmlformats-officedocument.drawingml.diagramLayout+xml"/>
  <Override PartName="/ppt/notesSlides/notesSlide42.xml" ContentType="application/vnd.openxmlformats-officedocument.presentationml.notesSlide+xml"/>
  <Override PartName="/ppt/notesSlides/notesSlide8.xml" ContentType="application/vnd.openxmlformats-officedocument.presentationml.notesSlide+xml"/>
  <Override PartName="/ppt/diagrams/layout2.xml" ContentType="application/vnd.openxmlformats-officedocument.drawingml.diagramLayout+xml"/>
  <Override PartName="/ppt/notesSlides/notesSlide20.xml" ContentType="application/vnd.openxmlformats-officedocument.presentationml.notesSlide+xml"/>
  <Override PartName="/ppt/notesSlides/notesSlide31.xml" ContentType="application/vnd.openxmlformats-officedocument.presentationml.notesSlide+xml"/>
  <Override PartName="/ppt/diagrams/colors28.xml" ContentType="application/vnd.openxmlformats-officedocument.drawingml.diagramColors+xml"/>
  <Override PartName="/ppt/diagrams/quickStyle32.xml" ContentType="application/vnd.openxmlformats-officedocument.drawingml.diagramStyle+xml"/>
  <Override PartName="/ppt/diagrams/drawing33.xml" ContentType="application/vnd.ms-office.drawingml.diagramDrawing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diagrams/quickStyle10.xml" ContentType="application/vnd.openxmlformats-officedocument.drawingml.diagramStyle+xml"/>
  <Override PartName="/ppt/diagrams/colors17.xml" ContentType="application/vnd.openxmlformats-officedocument.drawingml.diagramColors+xml"/>
  <Override PartName="/ppt/diagrams/quickStyle21.xml" ContentType="application/vnd.openxmlformats-officedocument.drawingml.diagramStyle+xml"/>
  <Override PartName="/ppt/diagrams/layout32.xml" ContentType="application/vnd.openxmlformats-officedocument.drawingml.diagramLayout+xml"/>
  <Override PartName="/ppt/diagrams/drawing11.xml" ContentType="application/vnd.ms-office.drawingml.diagramDrawing+xml"/>
  <Override PartName="/ppt/diagrams/drawing22.xml" ContentType="application/vnd.ms-office.drawingml.diagramDrawing+xml"/>
  <Override PartName="/ppt/handoutMasters/handoutMaster1.xml" ContentType="application/vnd.openxmlformats-officedocument.presentationml.handoutMaster+xml"/>
  <Override PartName="/ppt/diagrams/data19.xml" ContentType="application/vnd.openxmlformats-officedocument.drawingml.diagramData+xml"/>
  <Override PartName="/ppt/diagrams/layout21.xml" ContentType="application/vnd.openxmlformats-officedocument.drawingml.diagramLayout+xml"/>
  <Override PartName="/docProps/core.xml" ContentType="application/vnd.openxmlformats-package.core-properties+xml"/>
  <Override PartName="/ppt/diagrams/drawing4.xml" ContentType="application/vnd.ms-office.drawingml.diagramDrawing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quickStyle4.xml" ContentType="application/vnd.openxmlformats-officedocument.drawingml.diagramStyle+xml"/>
  <Override PartName="/ppt/diagrams/layout10.xml" ContentType="application/vnd.openxmlformats-officedocument.drawingml.diagramLayout+xml"/>
  <Override PartName="/ppt/diagrams/colors31.xml" ContentType="application/vnd.openxmlformats-officedocument.drawingml.diagramColor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notesMasterIdLst>
    <p:notesMasterId r:id="rId51"/>
  </p:notesMasterIdLst>
  <p:handoutMasterIdLst>
    <p:handoutMasterId r:id="rId52"/>
  </p:handoutMasterIdLst>
  <p:sldIdLst>
    <p:sldId id="256" r:id="rId2"/>
    <p:sldId id="257" r:id="rId3"/>
    <p:sldId id="259" r:id="rId4"/>
    <p:sldId id="280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307" r:id="rId16"/>
    <p:sldId id="272" r:id="rId17"/>
    <p:sldId id="273" r:id="rId18"/>
    <p:sldId id="293" r:id="rId19"/>
    <p:sldId id="274" r:id="rId20"/>
    <p:sldId id="275" r:id="rId21"/>
    <p:sldId id="282" r:id="rId22"/>
    <p:sldId id="276" r:id="rId23"/>
    <p:sldId id="278" r:id="rId24"/>
    <p:sldId id="306" r:id="rId25"/>
    <p:sldId id="277" r:id="rId26"/>
    <p:sldId id="292" r:id="rId27"/>
    <p:sldId id="279" r:id="rId28"/>
    <p:sldId id="281" r:id="rId29"/>
    <p:sldId id="283" r:id="rId30"/>
    <p:sldId id="291" r:id="rId31"/>
    <p:sldId id="284" r:id="rId32"/>
    <p:sldId id="290" r:id="rId33"/>
    <p:sldId id="300" r:id="rId34"/>
    <p:sldId id="285" r:id="rId35"/>
    <p:sldId id="286" r:id="rId36"/>
    <p:sldId id="287" r:id="rId37"/>
    <p:sldId id="288" r:id="rId38"/>
    <p:sldId id="289" r:id="rId39"/>
    <p:sldId id="301" r:id="rId40"/>
    <p:sldId id="304" r:id="rId41"/>
    <p:sldId id="305" r:id="rId42"/>
    <p:sldId id="294" r:id="rId43"/>
    <p:sldId id="302" r:id="rId44"/>
    <p:sldId id="295" r:id="rId45"/>
    <p:sldId id="296" r:id="rId46"/>
    <p:sldId id="298" r:id="rId47"/>
    <p:sldId id="308" r:id="rId48"/>
    <p:sldId id="309" r:id="rId49"/>
    <p:sldId id="303" r:id="rId50"/>
  </p:sldIdLst>
  <p:sldSz cx="9144000" cy="6858000" type="screen4x3"/>
  <p:notesSz cx="6797675" cy="9926638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user" initials="u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629DD1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Aucun style, grille du tablea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 autoAdjust="0"/>
    <p:restoredTop sz="94628" autoAdjust="0"/>
  </p:normalViewPr>
  <p:slideViewPr>
    <p:cSldViewPr>
      <p:cViewPr>
        <p:scale>
          <a:sx n="107" d="100"/>
          <a:sy n="107" d="100"/>
        </p:scale>
        <p:origin x="-1098" y="-5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76" d="100"/>
          <a:sy n="76" d="100"/>
        </p:scale>
        <p:origin x="-2166" y="-96"/>
      </p:cViewPr>
      <p:guideLst>
        <p:guide orient="horz" pos="3127"/>
        <p:guide pos="2141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theme" Target="theme/theme1.xml"/><Relationship Id="rId8" Type="http://schemas.openxmlformats.org/officeDocument/2006/relationships/slide" Target="slides/slide7.xml"/><Relationship Id="rId51" Type="http://schemas.openxmlformats.org/officeDocument/2006/relationships/notesMaster" Target="notesMasters/notesMaster1.xml"/><Relationship Id="rId3" Type="http://schemas.openxmlformats.org/officeDocument/2006/relationships/slide" Target="slides/slide2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22F3AD3-6025-4295-A329-DF371C096141}" type="doc">
      <dgm:prSet loTypeId="urn:microsoft.com/office/officeart/2005/8/layout/StepDownProcess" loCatId="process" qsTypeId="urn:microsoft.com/office/officeart/2005/8/quickstyle/simple1" qsCatId="simple" csTypeId="urn:microsoft.com/office/officeart/2005/8/colors/accent1_2" csCatId="accent1" phldr="1"/>
      <dgm:spPr/>
    </dgm:pt>
    <dgm:pt modelId="{86C57D74-0DB6-49D8-82B0-E69D54D4AF37}">
      <dgm:prSet phldrT="[Texte]"/>
      <dgm:spPr/>
      <dgm:t>
        <a:bodyPr/>
        <a:lstStyle/>
        <a:p>
          <a:r>
            <a:rPr lang="fr-BE" dirty="0" smtClean="0"/>
            <a:t>Détermination des besoins par le PA </a:t>
          </a:r>
          <a:r>
            <a:rPr lang="fr-BE" dirty="0" smtClean="0">
              <a:sym typeface="Wingdings" pitchFamily="2" charset="2"/>
            </a:rPr>
            <a:t></a:t>
          </a:r>
          <a:r>
            <a:rPr lang="fr-BE" dirty="0" smtClean="0"/>
            <a:t> CSC </a:t>
          </a:r>
          <a:endParaRPr lang="fr-BE" dirty="0"/>
        </a:p>
      </dgm:t>
    </dgm:pt>
    <dgm:pt modelId="{07B6FF71-3B93-4391-ACD4-C672CB81D87E}" type="parTrans" cxnId="{DE3D5DBF-E31A-45CE-85F0-08E4810C059C}">
      <dgm:prSet/>
      <dgm:spPr/>
      <dgm:t>
        <a:bodyPr/>
        <a:lstStyle/>
        <a:p>
          <a:endParaRPr lang="fr-BE"/>
        </a:p>
      </dgm:t>
    </dgm:pt>
    <dgm:pt modelId="{5F8C013E-723C-49FE-BBEF-22DD8C1D747E}" type="sibTrans" cxnId="{DE3D5DBF-E31A-45CE-85F0-08E4810C059C}">
      <dgm:prSet/>
      <dgm:spPr/>
      <dgm:t>
        <a:bodyPr/>
        <a:lstStyle/>
        <a:p>
          <a:endParaRPr lang="fr-BE"/>
        </a:p>
      </dgm:t>
    </dgm:pt>
    <dgm:pt modelId="{729959E3-0661-4AC1-AA79-ED3A67239A41}">
      <dgm:prSet phldrT="[Texte]"/>
      <dgm:spPr/>
      <dgm:t>
        <a:bodyPr/>
        <a:lstStyle/>
        <a:p>
          <a:r>
            <a:rPr lang="fr-BE" dirty="0" smtClean="0"/>
            <a:t>Publication de l’avis de marché / invitation à soumissionner</a:t>
          </a:r>
          <a:endParaRPr lang="fr-BE" dirty="0"/>
        </a:p>
      </dgm:t>
    </dgm:pt>
    <dgm:pt modelId="{9E3535D8-7D73-4D62-BE90-91A5AA362371}" type="parTrans" cxnId="{57121AA2-EF43-48F8-AC05-C588EE139E51}">
      <dgm:prSet/>
      <dgm:spPr/>
      <dgm:t>
        <a:bodyPr/>
        <a:lstStyle/>
        <a:p>
          <a:endParaRPr lang="fr-BE"/>
        </a:p>
      </dgm:t>
    </dgm:pt>
    <dgm:pt modelId="{A5A713E8-BF8B-4024-971A-7952F6773DB9}" type="sibTrans" cxnId="{57121AA2-EF43-48F8-AC05-C588EE139E51}">
      <dgm:prSet/>
      <dgm:spPr/>
      <dgm:t>
        <a:bodyPr/>
        <a:lstStyle/>
        <a:p>
          <a:endParaRPr lang="fr-BE"/>
        </a:p>
      </dgm:t>
    </dgm:pt>
    <dgm:pt modelId="{DE030288-F9E8-4667-BC58-A3BFC06EBB0C}">
      <dgm:prSet phldrT="[Texte]"/>
      <dgm:spPr/>
      <dgm:t>
        <a:bodyPr/>
        <a:lstStyle/>
        <a:p>
          <a:r>
            <a:rPr lang="fr-BE" dirty="0" smtClean="0"/>
            <a:t>Dépôt des offres</a:t>
          </a:r>
          <a:endParaRPr lang="fr-BE" dirty="0"/>
        </a:p>
      </dgm:t>
    </dgm:pt>
    <dgm:pt modelId="{B39BE530-D6CA-4C72-BA1E-252DD3D84B10}" type="parTrans" cxnId="{D862077B-6135-4F2C-986D-57F6E0387D08}">
      <dgm:prSet/>
      <dgm:spPr/>
      <dgm:t>
        <a:bodyPr/>
        <a:lstStyle/>
        <a:p>
          <a:endParaRPr lang="fr-BE"/>
        </a:p>
      </dgm:t>
    </dgm:pt>
    <dgm:pt modelId="{D2705EEC-307A-49B6-8956-738D9F1B5198}" type="sibTrans" cxnId="{D862077B-6135-4F2C-986D-57F6E0387D08}">
      <dgm:prSet/>
      <dgm:spPr/>
      <dgm:t>
        <a:bodyPr/>
        <a:lstStyle/>
        <a:p>
          <a:endParaRPr lang="fr-BE"/>
        </a:p>
      </dgm:t>
    </dgm:pt>
    <dgm:pt modelId="{144F05E4-8501-4B01-AA5B-C31C7A5907F6}">
      <dgm:prSet/>
      <dgm:spPr/>
      <dgm:t>
        <a:bodyPr/>
        <a:lstStyle/>
        <a:p>
          <a:r>
            <a:rPr lang="fr-BE" dirty="0" smtClean="0"/>
            <a:t>Analyse des offres et attribution</a:t>
          </a:r>
          <a:endParaRPr lang="fr-BE" dirty="0"/>
        </a:p>
      </dgm:t>
    </dgm:pt>
    <dgm:pt modelId="{9135A4F7-EC28-4359-9483-87F82A1646F1}" type="parTrans" cxnId="{6B2ED2BC-AD01-4E60-967E-753FADBB721A}">
      <dgm:prSet/>
      <dgm:spPr/>
      <dgm:t>
        <a:bodyPr/>
        <a:lstStyle/>
        <a:p>
          <a:endParaRPr lang="fr-BE"/>
        </a:p>
      </dgm:t>
    </dgm:pt>
    <dgm:pt modelId="{076F6366-D925-4833-B570-C4A93C33034E}" type="sibTrans" cxnId="{6B2ED2BC-AD01-4E60-967E-753FADBB721A}">
      <dgm:prSet/>
      <dgm:spPr/>
      <dgm:t>
        <a:bodyPr/>
        <a:lstStyle/>
        <a:p>
          <a:endParaRPr lang="fr-BE"/>
        </a:p>
      </dgm:t>
    </dgm:pt>
    <dgm:pt modelId="{6389F825-34ED-4065-A2F8-8823EEE8EA07}">
      <dgm:prSet/>
      <dgm:spPr/>
      <dgm:t>
        <a:bodyPr/>
        <a:lstStyle/>
        <a:p>
          <a:r>
            <a:rPr lang="fr-BE" dirty="0" smtClean="0"/>
            <a:t>Motivation, information et notification </a:t>
          </a:r>
          <a:endParaRPr lang="fr-BE" dirty="0"/>
        </a:p>
      </dgm:t>
    </dgm:pt>
    <dgm:pt modelId="{93CC06DD-E873-40E7-B820-EAFE9602AC2C}" type="parTrans" cxnId="{DC86E4EE-907F-4E77-992A-21D8B95DBB48}">
      <dgm:prSet/>
      <dgm:spPr/>
      <dgm:t>
        <a:bodyPr/>
        <a:lstStyle/>
        <a:p>
          <a:endParaRPr lang="fr-BE"/>
        </a:p>
      </dgm:t>
    </dgm:pt>
    <dgm:pt modelId="{1B7A6499-D21F-459C-BAB2-8AAA6BBE19B8}" type="sibTrans" cxnId="{DC86E4EE-907F-4E77-992A-21D8B95DBB48}">
      <dgm:prSet/>
      <dgm:spPr/>
      <dgm:t>
        <a:bodyPr/>
        <a:lstStyle/>
        <a:p>
          <a:endParaRPr lang="fr-BE"/>
        </a:p>
      </dgm:t>
    </dgm:pt>
    <dgm:pt modelId="{267F982D-FE79-438D-A31A-96B0DD0F5E32}">
      <dgm:prSet/>
      <dgm:spPr/>
      <dgm:t>
        <a:bodyPr/>
        <a:lstStyle/>
        <a:p>
          <a:r>
            <a:rPr lang="fr-BE" dirty="0" smtClean="0"/>
            <a:t>Exécution du marché </a:t>
          </a:r>
          <a:r>
            <a:rPr lang="fr-BE" dirty="0" smtClean="0">
              <a:sym typeface="Wingdings" pitchFamily="2" charset="2"/>
            </a:rPr>
            <a:t></a:t>
          </a:r>
          <a:r>
            <a:rPr lang="fr-BE" dirty="0" smtClean="0"/>
            <a:t> réception définitive</a:t>
          </a:r>
          <a:endParaRPr lang="fr-BE" dirty="0"/>
        </a:p>
      </dgm:t>
    </dgm:pt>
    <dgm:pt modelId="{1A54DA57-E06D-45DB-AF51-CDE3D53025AF}" type="parTrans" cxnId="{C51548FC-4334-402E-9FD2-16562C909F5F}">
      <dgm:prSet/>
      <dgm:spPr/>
      <dgm:t>
        <a:bodyPr/>
        <a:lstStyle/>
        <a:p>
          <a:endParaRPr lang="fr-BE"/>
        </a:p>
      </dgm:t>
    </dgm:pt>
    <dgm:pt modelId="{8C622DFF-1F39-4E38-9216-D615E12D0662}" type="sibTrans" cxnId="{C51548FC-4334-402E-9FD2-16562C909F5F}">
      <dgm:prSet/>
      <dgm:spPr/>
      <dgm:t>
        <a:bodyPr/>
        <a:lstStyle/>
        <a:p>
          <a:endParaRPr lang="fr-BE"/>
        </a:p>
      </dgm:t>
    </dgm:pt>
    <dgm:pt modelId="{3CAA0A7A-391E-4F51-9DEC-76E7E47E8CA3}" type="pres">
      <dgm:prSet presAssocID="{722F3AD3-6025-4295-A329-DF371C096141}" presName="rootnode" presStyleCnt="0">
        <dgm:presLayoutVars>
          <dgm:chMax/>
          <dgm:chPref/>
          <dgm:dir/>
          <dgm:animLvl val="lvl"/>
        </dgm:presLayoutVars>
      </dgm:prSet>
      <dgm:spPr/>
    </dgm:pt>
    <dgm:pt modelId="{C36E9A4A-DED2-4192-A4EE-838E380E67F6}" type="pres">
      <dgm:prSet presAssocID="{86C57D74-0DB6-49D8-82B0-E69D54D4AF37}" presName="composite" presStyleCnt="0"/>
      <dgm:spPr/>
    </dgm:pt>
    <dgm:pt modelId="{4FEBDE8A-9F9F-42F4-8B73-AF063CCF2E5A}" type="pres">
      <dgm:prSet presAssocID="{86C57D74-0DB6-49D8-82B0-E69D54D4AF37}" presName="bentUpArrow1" presStyleLbl="alignImgPlace1" presStyleIdx="0" presStyleCnt="5"/>
      <dgm:spPr/>
    </dgm:pt>
    <dgm:pt modelId="{40608EB9-C0CF-4839-A10A-6589D3B2EBD6}" type="pres">
      <dgm:prSet presAssocID="{86C57D74-0DB6-49D8-82B0-E69D54D4AF37}" presName="ParentText" presStyleLbl="node1" presStyleIdx="0" presStyleCnt="6" custScaleX="208094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C13AFA5B-B0B2-4CED-898C-C30EC2CDAD84}" type="pres">
      <dgm:prSet presAssocID="{86C57D74-0DB6-49D8-82B0-E69D54D4AF37}" presName="ChildText" presStyleLbl="revTx" presStyleIdx="0" presStyleCnt="5">
        <dgm:presLayoutVars>
          <dgm:chMax val="0"/>
          <dgm:chPref val="0"/>
          <dgm:bulletEnabled val="1"/>
        </dgm:presLayoutVars>
      </dgm:prSet>
      <dgm:spPr/>
    </dgm:pt>
    <dgm:pt modelId="{7EC65727-A71B-4DE6-A541-85DDA0AE6CC5}" type="pres">
      <dgm:prSet presAssocID="{5F8C013E-723C-49FE-BBEF-22DD8C1D747E}" presName="sibTrans" presStyleCnt="0"/>
      <dgm:spPr/>
    </dgm:pt>
    <dgm:pt modelId="{49FD927C-ABE5-4CAD-9D96-7B05FF1A0E61}" type="pres">
      <dgm:prSet presAssocID="{729959E3-0661-4AC1-AA79-ED3A67239A41}" presName="composite" presStyleCnt="0"/>
      <dgm:spPr/>
    </dgm:pt>
    <dgm:pt modelId="{8D3947CF-225F-4373-8C86-F3EA0D2FAAE8}" type="pres">
      <dgm:prSet presAssocID="{729959E3-0661-4AC1-AA79-ED3A67239A41}" presName="bentUpArrow1" presStyleLbl="alignImgPlace1" presStyleIdx="1" presStyleCnt="5"/>
      <dgm:spPr/>
    </dgm:pt>
    <dgm:pt modelId="{D1F78F88-547E-4360-8C76-BEFE1B9E4CCF}" type="pres">
      <dgm:prSet presAssocID="{729959E3-0661-4AC1-AA79-ED3A67239A41}" presName="ParentText" presStyleLbl="node1" presStyleIdx="1" presStyleCnt="6" custScaleX="208094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C2E2C677-76EC-4136-9114-4CE8370ACBA4}" type="pres">
      <dgm:prSet presAssocID="{729959E3-0661-4AC1-AA79-ED3A67239A41}" presName="ChildText" presStyleLbl="revTx" presStyleIdx="1" presStyleCnt="5">
        <dgm:presLayoutVars>
          <dgm:chMax val="0"/>
          <dgm:chPref val="0"/>
          <dgm:bulletEnabled val="1"/>
        </dgm:presLayoutVars>
      </dgm:prSet>
      <dgm:spPr/>
    </dgm:pt>
    <dgm:pt modelId="{E2A8BF5C-4875-4DAB-91B1-E782D23119B3}" type="pres">
      <dgm:prSet presAssocID="{A5A713E8-BF8B-4024-971A-7952F6773DB9}" presName="sibTrans" presStyleCnt="0"/>
      <dgm:spPr/>
    </dgm:pt>
    <dgm:pt modelId="{3005F6AA-675C-427D-9C4E-66B6A817F24F}" type="pres">
      <dgm:prSet presAssocID="{DE030288-F9E8-4667-BC58-A3BFC06EBB0C}" presName="composite" presStyleCnt="0"/>
      <dgm:spPr/>
    </dgm:pt>
    <dgm:pt modelId="{1709B665-DCB8-4C15-A51B-CEBD06C95A1B}" type="pres">
      <dgm:prSet presAssocID="{DE030288-F9E8-4667-BC58-A3BFC06EBB0C}" presName="bentUpArrow1" presStyleLbl="alignImgPlace1" presStyleIdx="2" presStyleCnt="5"/>
      <dgm:spPr/>
    </dgm:pt>
    <dgm:pt modelId="{142FB0B2-239C-4447-9374-6E672CCF7B89}" type="pres">
      <dgm:prSet presAssocID="{DE030288-F9E8-4667-BC58-A3BFC06EBB0C}" presName="ParentText" presStyleLbl="node1" presStyleIdx="2" presStyleCnt="6" custScaleX="208094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DF988B99-2BAE-4F3B-8E5C-534B3DC477B8}" type="pres">
      <dgm:prSet presAssocID="{DE030288-F9E8-4667-BC58-A3BFC06EBB0C}" presName="ChildText" presStyleLbl="revTx" presStyleIdx="2" presStyleCnt="5">
        <dgm:presLayoutVars>
          <dgm:chMax val="0"/>
          <dgm:chPref val="0"/>
          <dgm:bulletEnabled val="1"/>
        </dgm:presLayoutVars>
      </dgm:prSet>
      <dgm:spPr/>
    </dgm:pt>
    <dgm:pt modelId="{402AA34B-15B2-4156-BE48-4A518264E586}" type="pres">
      <dgm:prSet presAssocID="{D2705EEC-307A-49B6-8956-738D9F1B5198}" presName="sibTrans" presStyleCnt="0"/>
      <dgm:spPr/>
    </dgm:pt>
    <dgm:pt modelId="{256274BB-F219-4DC7-9925-2B5366207C8F}" type="pres">
      <dgm:prSet presAssocID="{144F05E4-8501-4B01-AA5B-C31C7A5907F6}" presName="composite" presStyleCnt="0"/>
      <dgm:spPr/>
    </dgm:pt>
    <dgm:pt modelId="{1F6ACC11-7697-407A-A1DA-76A539922F35}" type="pres">
      <dgm:prSet presAssocID="{144F05E4-8501-4B01-AA5B-C31C7A5907F6}" presName="bentUpArrow1" presStyleLbl="alignImgPlace1" presStyleIdx="3" presStyleCnt="5"/>
      <dgm:spPr/>
    </dgm:pt>
    <dgm:pt modelId="{FFA8DC86-874F-444B-8170-52F88A4F4D39}" type="pres">
      <dgm:prSet presAssocID="{144F05E4-8501-4B01-AA5B-C31C7A5907F6}" presName="ParentText" presStyleLbl="node1" presStyleIdx="3" presStyleCnt="6" custScaleX="208094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DCCC1735-3B8F-489F-8419-FAFD105F5C0F}" type="pres">
      <dgm:prSet presAssocID="{144F05E4-8501-4B01-AA5B-C31C7A5907F6}" presName="ChildText" presStyleLbl="revTx" presStyleIdx="3" presStyleCnt="5">
        <dgm:presLayoutVars>
          <dgm:chMax val="0"/>
          <dgm:chPref val="0"/>
          <dgm:bulletEnabled val="1"/>
        </dgm:presLayoutVars>
      </dgm:prSet>
      <dgm:spPr/>
    </dgm:pt>
    <dgm:pt modelId="{5590D704-A128-4042-AC4F-0C3801AF8483}" type="pres">
      <dgm:prSet presAssocID="{076F6366-D925-4833-B570-C4A93C33034E}" presName="sibTrans" presStyleCnt="0"/>
      <dgm:spPr/>
    </dgm:pt>
    <dgm:pt modelId="{CDDCAFC2-957A-4DEB-9827-5515AE97CF0B}" type="pres">
      <dgm:prSet presAssocID="{6389F825-34ED-4065-A2F8-8823EEE8EA07}" presName="composite" presStyleCnt="0"/>
      <dgm:spPr/>
    </dgm:pt>
    <dgm:pt modelId="{0A878326-AF4E-4895-86BC-57F64CF639B1}" type="pres">
      <dgm:prSet presAssocID="{6389F825-34ED-4065-A2F8-8823EEE8EA07}" presName="bentUpArrow1" presStyleLbl="alignImgPlace1" presStyleIdx="4" presStyleCnt="5"/>
      <dgm:spPr/>
    </dgm:pt>
    <dgm:pt modelId="{860C4B8A-2179-425C-92B0-D75DE771118D}" type="pres">
      <dgm:prSet presAssocID="{6389F825-34ED-4065-A2F8-8823EEE8EA07}" presName="ParentText" presStyleLbl="node1" presStyleIdx="4" presStyleCnt="6" custScaleX="208094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CAEFCAA1-94C6-42E0-B31D-35D6C371D191}" type="pres">
      <dgm:prSet presAssocID="{6389F825-34ED-4065-A2F8-8823EEE8EA07}" presName="ChildText" presStyleLbl="revTx" presStyleIdx="4" presStyleCnt="5">
        <dgm:presLayoutVars>
          <dgm:chMax val="0"/>
          <dgm:chPref val="0"/>
          <dgm:bulletEnabled val="1"/>
        </dgm:presLayoutVars>
      </dgm:prSet>
      <dgm:spPr/>
    </dgm:pt>
    <dgm:pt modelId="{5FF67E86-BD12-4459-8835-39648A746E55}" type="pres">
      <dgm:prSet presAssocID="{1B7A6499-D21F-459C-BAB2-8AAA6BBE19B8}" presName="sibTrans" presStyleCnt="0"/>
      <dgm:spPr/>
    </dgm:pt>
    <dgm:pt modelId="{96DEDECA-8DAE-43CF-8FB0-BC3F7EF79E34}" type="pres">
      <dgm:prSet presAssocID="{267F982D-FE79-438D-A31A-96B0DD0F5E32}" presName="composite" presStyleCnt="0"/>
      <dgm:spPr/>
    </dgm:pt>
    <dgm:pt modelId="{6DE4D957-51C3-4FA8-A41A-CD38612DE03B}" type="pres">
      <dgm:prSet presAssocID="{267F982D-FE79-438D-A31A-96B0DD0F5E32}" presName="ParentText" presStyleLbl="node1" presStyleIdx="5" presStyleCnt="6" custScaleX="208094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fr-BE"/>
        </a:p>
      </dgm:t>
    </dgm:pt>
  </dgm:ptLst>
  <dgm:cxnLst>
    <dgm:cxn modelId="{D862077B-6135-4F2C-986D-57F6E0387D08}" srcId="{722F3AD3-6025-4295-A329-DF371C096141}" destId="{DE030288-F9E8-4667-BC58-A3BFC06EBB0C}" srcOrd="2" destOrd="0" parTransId="{B39BE530-D6CA-4C72-BA1E-252DD3D84B10}" sibTransId="{D2705EEC-307A-49B6-8956-738D9F1B5198}"/>
    <dgm:cxn modelId="{5E56DF09-2BF7-4A3A-A12F-BD910C161B5B}" type="presOf" srcId="{729959E3-0661-4AC1-AA79-ED3A67239A41}" destId="{D1F78F88-547E-4360-8C76-BEFE1B9E4CCF}" srcOrd="0" destOrd="0" presId="urn:microsoft.com/office/officeart/2005/8/layout/StepDownProcess"/>
    <dgm:cxn modelId="{D089C197-0F6E-4858-AB95-5F7251A0B503}" type="presOf" srcId="{86C57D74-0DB6-49D8-82B0-E69D54D4AF37}" destId="{40608EB9-C0CF-4839-A10A-6589D3B2EBD6}" srcOrd="0" destOrd="0" presId="urn:microsoft.com/office/officeart/2005/8/layout/StepDownProcess"/>
    <dgm:cxn modelId="{DC86E4EE-907F-4E77-992A-21D8B95DBB48}" srcId="{722F3AD3-6025-4295-A329-DF371C096141}" destId="{6389F825-34ED-4065-A2F8-8823EEE8EA07}" srcOrd="4" destOrd="0" parTransId="{93CC06DD-E873-40E7-B820-EAFE9602AC2C}" sibTransId="{1B7A6499-D21F-459C-BAB2-8AAA6BBE19B8}"/>
    <dgm:cxn modelId="{08A63A79-52E0-4752-8262-2593D43E9BA7}" type="presOf" srcId="{722F3AD3-6025-4295-A329-DF371C096141}" destId="{3CAA0A7A-391E-4F51-9DEC-76E7E47E8CA3}" srcOrd="0" destOrd="0" presId="urn:microsoft.com/office/officeart/2005/8/layout/StepDownProcess"/>
    <dgm:cxn modelId="{57121AA2-EF43-48F8-AC05-C588EE139E51}" srcId="{722F3AD3-6025-4295-A329-DF371C096141}" destId="{729959E3-0661-4AC1-AA79-ED3A67239A41}" srcOrd="1" destOrd="0" parTransId="{9E3535D8-7D73-4D62-BE90-91A5AA362371}" sibTransId="{A5A713E8-BF8B-4024-971A-7952F6773DB9}"/>
    <dgm:cxn modelId="{29926F06-7A3F-4C78-89ED-67DC48CA625C}" type="presOf" srcId="{6389F825-34ED-4065-A2F8-8823EEE8EA07}" destId="{860C4B8A-2179-425C-92B0-D75DE771118D}" srcOrd="0" destOrd="0" presId="urn:microsoft.com/office/officeart/2005/8/layout/StepDownProcess"/>
    <dgm:cxn modelId="{B72E9385-6974-49D3-B503-F5276806D922}" type="presOf" srcId="{267F982D-FE79-438D-A31A-96B0DD0F5E32}" destId="{6DE4D957-51C3-4FA8-A41A-CD38612DE03B}" srcOrd="0" destOrd="0" presId="urn:microsoft.com/office/officeart/2005/8/layout/StepDownProcess"/>
    <dgm:cxn modelId="{6B2ED2BC-AD01-4E60-967E-753FADBB721A}" srcId="{722F3AD3-6025-4295-A329-DF371C096141}" destId="{144F05E4-8501-4B01-AA5B-C31C7A5907F6}" srcOrd="3" destOrd="0" parTransId="{9135A4F7-EC28-4359-9483-87F82A1646F1}" sibTransId="{076F6366-D925-4833-B570-C4A93C33034E}"/>
    <dgm:cxn modelId="{DE3D5DBF-E31A-45CE-85F0-08E4810C059C}" srcId="{722F3AD3-6025-4295-A329-DF371C096141}" destId="{86C57D74-0DB6-49D8-82B0-E69D54D4AF37}" srcOrd="0" destOrd="0" parTransId="{07B6FF71-3B93-4391-ACD4-C672CB81D87E}" sibTransId="{5F8C013E-723C-49FE-BBEF-22DD8C1D747E}"/>
    <dgm:cxn modelId="{C51548FC-4334-402E-9FD2-16562C909F5F}" srcId="{722F3AD3-6025-4295-A329-DF371C096141}" destId="{267F982D-FE79-438D-A31A-96B0DD0F5E32}" srcOrd="5" destOrd="0" parTransId="{1A54DA57-E06D-45DB-AF51-CDE3D53025AF}" sibTransId="{8C622DFF-1F39-4E38-9216-D615E12D0662}"/>
    <dgm:cxn modelId="{219D52A6-15E2-4AF3-B9AE-181594921916}" type="presOf" srcId="{DE030288-F9E8-4667-BC58-A3BFC06EBB0C}" destId="{142FB0B2-239C-4447-9374-6E672CCF7B89}" srcOrd="0" destOrd="0" presId="urn:microsoft.com/office/officeart/2005/8/layout/StepDownProcess"/>
    <dgm:cxn modelId="{B9955E0D-11BF-47BC-B18F-F8D779D2E18D}" type="presOf" srcId="{144F05E4-8501-4B01-AA5B-C31C7A5907F6}" destId="{FFA8DC86-874F-444B-8170-52F88A4F4D39}" srcOrd="0" destOrd="0" presId="urn:microsoft.com/office/officeart/2005/8/layout/StepDownProcess"/>
    <dgm:cxn modelId="{90D8F4AF-C6FC-418A-8BD7-C4DBFCC05127}" type="presParOf" srcId="{3CAA0A7A-391E-4F51-9DEC-76E7E47E8CA3}" destId="{C36E9A4A-DED2-4192-A4EE-838E380E67F6}" srcOrd="0" destOrd="0" presId="urn:microsoft.com/office/officeart/2005/8/layout/StepDownProcess"/>
    <dgm:cxn modelId="{94A43386-2C1F-485E-B8C1-5ECB63A63C66}" type="presParOf" srcId="{C36E9A4A-DED2-4192-A4EE-838E380E67F6}" destId="{4FEBDE8A-9F9F-42F4-8B73-AF063CCF2E5A}" srcOrd="0" destOrd="0" presId="urn:microsoft.com/office/officeart/2005/8/layout/StepDownProcess"/>
    <dgm:cxn modelId="{076ACD3E-6ADD-450F-B355-8EC0A965AD2A}" type="presParOf" srcId="{C36E9A4A-DED2-4192-A4EE-838E380E67F6}" destId="{40608EB9-C0CF-4839-A10A-6589D3B2EBD6}" srcOrd="1" destOrd="0" presId="urn:microsoft.com/office/officeart/2005/8/layout/StepDownProcess"/>
    <dgm:cxn modelId="{BC537E1A-6AB7-4DCD-99F0-9812586070C3}" type="presParOf" srcId="{C36E9A4A-DED2-4192-A4EE-838E380E67F6}" destId="{C13AFA5B-B0B2-4CED-898C-C30EC2CDAD84}" srcOrd="2" destOrd="0" presId="urn:microsoft.com/office/officeart/2005/8/layout/StepDownProcess"/>
    <dgm:cxn modelId="{9CABCF29-808B-46E1-ADB8-BD7B8A32DE5E}" type="presParOf" srcId="{3CAA0A7A-391E-4F51-9DEC-76E7E47E8CA3}" destId="{7EC65727-A71B-4DE6-A541-85DDA0AE6CC5}" srcOrd="1" destOrd="0" presId="urn:microsoft.com/office/officeart/2005/8/layout/StepDownProcess"/>
    <dgm:cxn modelId="{DE49050A-9362-4FE4-9A0F-D954ED3B63D3}" type="presParOf" srcId="{3CAA0A7A-391E-4F51-9DEC-76E7E47E8CA3}" destId="{49FD927C-ABE5-4CAD-9D96-7B05FF1A0E61}" srcOrd="2" destOrd="0" presId="urn:microsoft.com/office/officeart/2005/8/layout/StepDownProcess"/>
    <dgm:cxn modelId="{906A8608-B781-4DCA-8DB0-653DF282B655}" type="presParOf" srcId="{49FD927C-ABE5-4CAD-9D96-7B05FF1A0E61}" destId="{8D3947CF-225F-4373-8C86-F3EA0D2FAAE8}" srcOrd="0" destOrd="0" presId="urn:microsoft.com/office/officeart/2005/8/layout/StepDownProcess"/>
    <dgm:cxn modelId="{B3FE408D-856D-48DD-B62B-A1F161D5C2AA}" type="presParOf" srcId="{49FD927C-ABE5-4CAD-9D96-7B05FF1A0E61}" destId="{D1F78F88-547E-4360-8C76-BEFE1B9E4CCF}" srcOrd="1" destOrd="0" presId="urn:microsoft.com/office/officeart/2005/8/layout/StepDownProcess"/>
    <dgm:cxn modelId="{60B42211-E9CC-44B9-AC10-5336CC4D18B2}" type="presParOf" srcId="{49FD927C-ABE5-4CAD-9D96-7B05FF1A0E61}" destId="{C2E2C677-76EC-4136-9114-4CE8370ACBA4}" srcOrd="2" destOrd="0" presId="urn:microsoft.com/office/officeart/2005/8/layout/StepDownProcess"/>
    <dgm:cxn modelId="{CF255182-D370-49EF-9ADF-94E0EA644803}" type="presParOf" srcId="{3CAA0A7A-391E-4F51-9DEC-76E7E47E8CA3}" destId="{E2A8BF5C-4875-4DAB-91B1-E782D23119B3}" srcOrd="3" destOrd="0" presId="urn:microsoft.com/office/officeart/2005/8/layout/StepDownProcess"/>
    <dgm:cxn modelId="{EA9EA181-3ECB-41B7-8BE9-9DFDEACAB964}" type="presParOf" srcId="{3CAA0A7A-391E-4F51-9DEC-76E7E47E8CA3}" destId="{3005F6AA-675C-427D-9C4E-66B6A817F24F}" srcOrd="4" destOrd="0" presId="urn:microsoft.com/office/officeart/2005/8/layout/StepDownProcess"/>
    <dgm:cxn modelId="{4F3773A6-26C6-40B6-93F5-53F873F37C08}" type="presParOf" srcId="{3005F6AA-675C-427D-9C4E-66B6A817F24F}" destId="{1709B665-DCB8-4C15-A51B-CEBD06C95A1B}" srcOrd="0" destOrd="0" presId="urn:microsoft.com/office/officeart/2005/8/layout/StepDownProcess"/>
    <dgm:cxn modelId="{8A81690D-363D-4669-9F44-12A7785B6CCF}" type="presParOf" srcId="{3005F6AA-675C-427D-9C4E-66B6A817F24F}" destId="{142FB0B2-239C-4447-9374-6E672CCF7B89}" srcOrd="1" destOrd="0" presId="urn:microsoft.com/office/officeart/2005/8/layout/StepDownProcess"/>
    <dgm:cxn modelId="{D0E62B74-D24D-4100-9908-5656FF0F1357}" type="presParOf" srcId="{3005F6AA-675C-427D-9C4E-66B6A817F24F}" destId="{DF988B99-2BAE-4F3B-8E5C-534B3DC477B8}" srcOrd="2" destOrd="0" presId="urn:microsoft.com/office/officeart/2005/8/layout/StepDownProcess"/>
    <dgm:cxn modelId="{F5D3B7CC-23B2-4ABB-8865-995181E0FE49}" type="presParOf" srcId="{3CAA0A7A-391E-4F51-9DEC-76E7E47E8CA3}" destId="{402AA34B-15B2-4156-BE48-4A518264E586}" srcOrd="5" destOrd="0" presId="urn:microsoft.com/office/officeart/2005/8/layout/StepDownProcess"/>
    <dgm:cxn modelId="{14205F65-372E-4B79-8A92-C0A22D1A2095}" type="presParOf" srcId="{3CAA0A7A-391E-4F51-9DEC-76E7E47E8CA3}" destId="{256274BB-F219-4DC7-9925-2B5366207C8F}" srcOrd="6" destOrd="0" presId="urn:microsoft.com/office/officeart/2005/8/layout/StepDownProcess"/>
    <dgm:cxn modelId="{12BB34E8-E259-4A22-AC7C-A4D9D2E11F5C}" type="presParOf" srcId="{256274BB-F219-4DC7-9925-2B5366207C8F}" destId="{1F6ACC11-7697-407A-A1DA-76A539922F35}" srcOrd="0" destOrd="0" presId="urn:microsoft.com/office/officeart/2005/8/layout/StepDownProcess"/>
    <dgm:cxn modelId="{C029834F-7120-4678-BEF0-F4BD7A3A8288}" type="presParOf" srcId="{256274BB-F219-4DC7-9925-2B5366207C8F}" destId="{FFA8DC86-874F-444B-8170-52F88A4F4D39}" srcOrd="1" destOrd="0" presId="urn:microsoft.com/office/officeart/2005/8/layout/StepDownProcess"/>
    <dgm:cxn modelId="{D6C3C050-F6FB-449A-8FAB-F954B6DA0744}" type="presParOf" srcId="{256274BB-F219-4DC7-9925-2B5366207C8F}" destId="{DCCC1735-3B8F-489F-8419-FAFD105F5C0F}" srcOrd="2" destOrd="0" presId="urn:microsoft.com/office/officeart/2005/8/layout/StepDownProcess"/>
    <dgm:cxn modelId="{B14F6377-5CE9-44C1-86D4-8BE5C27427F9}" type="presParOf" srcId="{3CAA0A7A-391E-4F51-9DEC-76E7E47E8CA3}" destId="{5590D704-A128-4042-AC4F-0C3801AF8483}" srcOrd="7" destOrd="0" presId="urn:microsoft.com/office/officeart/2005/8/layout/StepDownProcess"/>
    <dgm:cxn modelId="{AC2E4920-1A5C-44D3-AFF7-F93C904D0372}" type="presParOf" srcId="{3CAA0A7A-391E-4F51-9DEC-76E7E47E8CA3}" destId="{CDDCAFC2-957A-4DEB-9827-5515AE97CF0B}" srcOrd="8" destOrd="0" presId="urn:microsoft.com/office/officeart/2005/8/layout/StepDownProcess"/>
    <dgm:cxn modelId="{A569B2BE-33DF-42DD-B25C-D274A621AE13}" type="presParOf" srcId="{CDDCAFC2-957A-4DEB-9827-5515AE97CF0B}" destId="{0A878326-AF4E-4895-86BC-57F64CF639B1}" srcOrd="0" destOrd="0" presId="urn:microsoft.com/office/officeart/2005/8/layout/StepDownProcess"/>
    <dgm:cxn modelId="{558D74F9-B4ED-46FD-BBFF-55205B624702}" type="presParOf" srcId="{CDDCAFC2-957A-4DEB-9827-5515AE97CF0B}" destId="{860C4B8A-2179-425C-92B0-D75DE771118D}" srcOrd="1" destOrd="0" presId="urn:microsoft.com/office/officeart/2005/8/layout/StepDownProcess"/>
    <dgm:cxn modelId="{CFE40E97-AB70-4634-83B3-D13391EDFD85}" type="presParOf" srcId="{CDDCAFC2-957A-4DEB-9827-5515AE97CF0B}" destId="{CAEFCAA1-94C6-42E0-B31D-35D6C371D191}" srcOrd="2" destOrd="0" presId="urn:microsoft.com/office/officeart/2005/8/layout/StepDownProcess"/>
    <dgm:cxn modelId="{C94CA731-C4F7-4237-AE68-90F03F2A17A1}" type="presParOf" srcId="{3CAA0A7A-391E-4F51-9DEC-76E7E47E8CA3}" destId="{5FF67E86-BD12-4459-8835-39648A746E55}" srcOrd="9" destOrd="0" presId="urn:microsoft.com/office/officeart/2005/8/layout/StepDownProcess"/>
    <dgm:cxn modelId="{5313CDA2-6780-4042-9DBA-FBEAD9636228}" type="presParOf" srcId="{3CAA0A7A-391E-4F51-9DEC-76E7E47E8CA3}" destId="{96DEDECA-8DAE-43CF-8FB0-BC3F7EF79E34}" srcOrd="10" destOrd="0" presId="urn:microsoft.com/office/officeart/2005/8/layout/StepDownProcess"/>
    <dgm:cxn modelId="{D8A18904-15DE-46D0-9215-5A0F894B4108}" type="presParOf" srcId="{96DEDECA-8DAE-43CF-8FB0-BC3F7EF79E34}" destId="{6DE4D957-51C3-4FA8-A41A-CD38612DE03B}" srcOrd="0" destOrd="0" presId="urn:microsoft.com/office/officeart/2005/8/layout/StepDownProcess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722F3AD3-6025-4295-A329-DF371C096141}" type="doc">
      <dgm:prSet loTypeId="urn:microsoft.com/office/officeart/2005/8/layout/StepDownProcess" loCatId="process" qsTypeId="urn:microsoft.com/office/officeart/2005/8/quickstyle/simple1" qsCatId="simple" csTypeId="urn:microsoft.com/office/officeart/2005/8/colors/accent1_2" csCatId="accent1" phldr="1"/>
      <dgm:spPr/>
    </dgm:pt>
    <dgm:pt modelId="{86C57D74-0DB6-49D8-82B0-E69D54D4AF37}">
      <dgm:prSet phldrT="[Texte]"/>
      <dgm:spPr>
        <a:noFill/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chemeClr val="tx1"/>
              </a:solidFill>
            </a:rPr>
            <a:t>Détermination des besoins par le PA </a:t>
          </a:r>
          <a:r>
            <a:rPr lang="fr-BE" dirty="0" smtClean="0">
              <a:solidFill>
                <a:schemeClr val="tx1"/>
              </a:solidFill>
              <a:sym typeface="Wingdings" pitchFamily="2" charset="2"/>
            </a:rPr>
            <a:t></a:t>
          </a:r>
          <a:r>
            <a:rPr lang="fr-BE" dirty="0" smtClean="0">
              <a:solidFill>
                <a:schemeClr val="tx1"/>
              </a:solidFill>
            </a:rPr>
            <a:t> CSC </a:t>
          </a:r>
          <a:endParaRPr lang="fr-BE" dirty="0">
            <a:solidFill>
              <a:schemeClr val="tx1"/>
            </a:solidFill>
          </a:endParaRPr>
        </a:p>
      </dgm:t>
    </dgm:pt>
    <dgm:pt modelId="{07B6FF71-3B93-4391-ACD4-C672CB81D87E}" type="parTrans" cxnId="{DE3D5DBF-E31A-45CE-85F0-08E4810C059C}">
      <dgm:prSet/>
      <dgm:spPr/>
      <dgm:t>
        <a:bodyPr/>
        <a:lstStyle/>
        <a:p>
          <a:endParaRPr lang="fr-BE"/>
        </a:p>
      </dgm:t>
    </dgm:pt>
    <dgm:pt modelId="{5F8C013E-723C-49FE-BBEF-22DD8C1D747E}" type="sibTrans" cxnId="{DE3D5DBF-E31A-45CE-85F0-08E4810C059C}">
      <dgm:prSet/>
      <dgm:spPr/>
      <dgm:t>
        <a:bodyPr/>
        <a:lstStyle/>
        <a:p>
          <a:endParaRPr lang="fr-BE"/>
        </a:p>
      </dgm:t>
    </dgm:pt>
    <dgm:pt modelId="{729959E3-0661-4AC1-AA79-ED3A67239A41}">
      <dgm:prSet phldrT="[Texte]"/>
      <dgm:spPr/>
      <dgm:t>
        <a:bodyPr/>
        <a:lstStyle/>
        <a:p>
          <a:r>
            <a:rPr lang="fr-BE" dirty="0" smtClean="0"/>
            <a:t>Publication de l’avis de marché / invitation à soumissionner</a:t>
          </a:r>
          <a:endParaRPr lang="fr-BE" dirty="0"/>
        </a:p>
      </dgm:t>
    </dgm:pt>
    <dgm:pt modelId="{9E3535D8-7D73-4D62-BE90-91A5AA362371}" type="parTrans" cxnId="{57121AA2-EF43-48F8-AC05-C588EE139E51}">
      <dgm:prSet/>
      <dgm:spPr/>
      <dgm:t>
        <a:bodyPr/>
        <a:lstStyle/>
        <a:p>
          <a:endParaRPr lang="fr-BE"/>
        </a:p>
      </dgm:t>
    </dgm:pt>
    <dgm:pt modelId="{A5A713E8-BF8B-4024-971A-7952F6773DB9}" type="sibTrans" cxnId="{57121AA2-EF43-48F8-AC05-C588EE139E51}">
      <dgm:prSet/>
      <dgm:spPr/>
      <dgm:t>
        <a:bodyPr/>
        <a:lstStyle/>
        <a:p>
          <a:endParaRPr lang="fr-BE"/>
        </a:p>
      </dgm:t>
    </dgm:pt>
    <dgm:pt modelId="{DE030288-F9E8-4667-BC58-A3BFC06EBB0C}">
      <dgm:prSet phldrT="[Texte]"/>
      <dgm:spPr>
        <a:noFill/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chemeClr val="tx1"/>
              </a:solidFill>
            </a:rPr>
            <a:t>Dépôt des offres</a:t>
          </a:r>
          <a:endParaRPr lang="fr-BE" dirty="0">
            <a:solidFill>
              <a:schemeClr val="tx1"/>
            </a:solidFill>
          </a:endParaRPr>
        </a:p>
      </dgm:t>
    </dgm:pt>
    <dgm:pt modelId="{B39BE530-D6CA-4C72-BA1E-252DD3D84B10}" type="parTrans" cxnId="{D862077B-6135-4F2C-986D-57F6E0387D08}">
      <dgm:prSet/>
      <dgm:spPr/>
      <dgm:t>
        <a:bodyPr/>
        <a:lstStyle/>
        <a:p>
          <a:endParaRPr lang="fr-BE"/>
        </a:p>
      </dgm:t>
    </dgm:pt>
    <dgm:pt modelId="{D2705EEC-307A-49B6-8956-738D9F1B5198}" type="sibTrans" cxnId="{D862077B-6135-4F2C-986D-57F6E0387D08}">
      <dgm:prSet/>
      <dgm:spPr/>
      <dgm:t>
        <a:bodyPr/>
        <a:lstStyle/>
        <a:p>
          <a:endParaRPr lang="fr-BE"/>
        </a:p>
      </dgm:t>
    </dgm:pt>
    <dgm:pt modelId="{144F05E4-8501-4B01-AA5B-C31C7A5907F6}">
      <dgm:prSet/>
      <dgm:spPr>
        <a:noFill/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chemeClr val="tx1"/>
              </a:solidFill>
            </a:rPr>
            <a:t>Analyse des offres et attribution</a:t>
          </a:r>
          <a:endParaRPr lang="fr-BE" dirty="0">
            <a:solidFill>
              <a:schemeClr val="tx1"/>
            </a:solidFill>
          </a:endParaRPr>
        </a:p>
      </dgm:t>
    </dgm:pt>
    <dgm:pt modelId="{9135A4F7-EC28-4359-9483-87F82A1646F1}" type="parTrans" cxnId="{6B2ED2BC-AD01-4E60-967E-753FADBB721A}">
      <dgm:prSet/>
      <dgm:spPr/>
      <dgm:t>
        <a:bodyPr/>
        <a:lstStyle/>
        <a:p>
          <a:endParaRPr lang="fr-BE"/>
        </a:p>
      </dgm:t>
    </dgm:pt>
    <dgm:pt modelId="{076F6366-D925-4833-B570-C4A93C33034E}" type="sibTrans" cxnId="{6B2ED2BC-AD01-4E60-967E-753FADBB721A}">
      <dgm:prSet/>
      <dgm:spPr/>
      <dgm:t>
        <a:bodyPr/>
        <a:lstStyle/>
        <a:p>
          <a:endParaRPr lang="fr-BE"/>
        </a:p>
      </dgm:t>
    </dgm:pt>
    <dgm:pt modelId="{6389F825-34ED-4065-A2F8-8823EEE8EA07}">
      <dgm:prSet/>
      <dgm:spPr>
        <a:noFill/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chemeClr val="tx1"/>
              </a:solidFill>
            </a:rPr>
            <a:t>Motivation, information et notification </a:t>
          </a:r>
        </a:p>
      </dgm:t>
    </dgm:pt>
    <dgm:pt modelId="{93CC06DD-E873-40E7-B820-EAFE9602AC2C}" type="parTrans" cxnId="{DC86E4EE-907F-4E77-992A-21D8B95DBB48}">
      <dgm:prSet/>
      <dgm:spPr/>
      <dgm:t>
        <a:bodyPr/>
        <a:lstStyle/>
        <a:p>
          <a:endParaRPr lang="fr-BE"/>
        </a:p>
      </dgm:t>
    </dgm:pt>
    <dgm:pt modelId="{1B7A6499-D21F-459C-BAB2-8AAA6BBE19B8}" type="sibTrans" cxnId="{DC86E4EE-907F-4E77-992A-21D8B95DBB48}">
      <dgm:prSet/>
      <dgm:spPr/>
      <dgm:t>
        <a:bodyPr/>
        <a:lstStyle/>
        <a:p>
          <a:endParaRPr lang="fr-BE"/>
        </a:p>
      </dgm:t>
    </dgm:pt>
    <dgm:pt modelId="{267F982D-FE79-438D-A31A-96B0DD0F5E32}">
      <dgm:prSet/>
      <dgm:spPr>
        <a:noFill/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chemeClr val="tx1"/>
              </a:solidFill>
            </a:rPr>
            <a:t>Exécution du marché </a:t>
          </a:r>
          <a:r>
            <a:rPr lang="fr-BE" dirty="0" smtClean="0">
              <a:solidFill>
                <a:schemeClr val="tx1"/>
              </a:solidFill>
              <a:sym typeface="Wingdings" pitchFamily="2" charset="2"/>
            </a:rPr>
            <a:t></a:t>
          </a:r>
          <a:r>
            <a:rPr lang="fr-BE" dirty="0" smtClean="0">
              <a:solidFill>
                <a:schemeClr val="tx1"/>
              </a:solidFill>
            </a:rPr>
            <a:t> réception définitive</a:t>
          </a:r>
          <a:endParaRPr lang="fr-BE" dirty="0">
            <a:solidFill>
              <a:schemeClr val="tx1"/>
            </a:solidFill>
          </a:endParaRPr>
        </a:p>
      </dgm:t>
    </dgm:pt>
    <dgm:pt modelId="{1A54DA57-E06D-45DB-AF51-CDE3D53025AF}" type="parTrans" cxnId="{C51548FC-4334-402E-9FD2-16562C909F5F}">
      <dgm:prSet/>
      <dgm:spPr/>
      <dgm:t>
        <a:bodyPr/>
        <a:lstStyle/>
        <a:p>
          <a:endParaRPr lang="fr-BE"/>
        </a:p>
      </dgm:t>
    </dgm:pt>
    <dgm:pt modelId="{8C622DFF-1F39-4E38-9216-D615E12D0662}" type="sibTrans" cxnId="{C51548FC-4334-402E-9FD2-16562C909F5F}">
      <dgm:prSet/>
      <dgm:spPr/>
      <dgm:t>
        <a:bodyPr/>
        <a:lstStyle/>
        <a:p>
          <a:endParaRPr lang="fr-BE"/>
        </a:p>
      </dgm:t>
    </dgm:pt>
    <dgm:pt modelId="{3CAA0A7A-391E-4F51-9DEC-76E7E47E8CA3}" type="pres">
      <dgm:prSet presAssocID="{722F3AD3-6025-4295-A329-DF371C096141}" presName="rootnode" presStyleCnt="0">
        <dgm:presLayoutVars>
          <dgm:chMax/>
          <dgm:chPref/>
          <dgm:dir/>
          <dgm:animLvl val="lvl"/>
        </dgm:presLayoutVars>
      </dgm:prSet>
      <dgm:spPr/>
    </dgm:pt>
    <dgm:pt modelId="{C36E9A4A-DED2-4192-A4EE-838E380E67F6}" type="pres">
      <dgm:prSet presAssocID="{86C57D74-0DB6-49D8-82B0-E69D54D4AF37}" presName="composite" presStyleCnt="0"/>
      <dgm:spPr/>
    </dgm:pt>
    <dgm:pt modelId="{4FEBDE8A-9F9F-42F4-8B73-AF063CCF2E5A}" type="pres">
      <dgm:prSet presAssocID="{86C57D74-0DB6-49D8-82B0-E69D54D4AF37}" presName="bentUpArrow1" presStyleLbl="alignImgPlace1" presStyleIdx="0" presStyleCnt="5"/>
      <dgm:spPr/>
    </dgm:pt>
    <dgm:pt modelId="{40608EB9-C0CF-4839-A10A-6589D3B2EBD6}" type="pres">
      <dgm:prSet presAssocID="{86C57D74-0DB6-49D8-82B0-E69D54D4AF37}" presName="ParentText" presStyleLbl="node1" presStyleIdx="0" presStyleCnt="6" custScaleX="208094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C13AFA5B-B0B2-4CED-898C-C30EC2CDAD84}" type="pres">
      <dgm:prSet presAssocID="{86C57D74-0DB6-49D8-82B0-E69D54D4AF37}" presName="ChildText" presStyleLbl="revTx" presStyleIdx="0" presStyleCnt="5">
        <dgm:presLayoutVars>
          <dgm:chMax val="0"/>
          <dgm:chPref val="0"/>
          <dgm:bulletEnabled val="1"/>
        </dgm:presLayoutVars>
      </dgm:prSet>
      <dgm:spPr/>
    </dgm:pt>
    <dgm:pt modelId="{7EC65727-A71B-4DE6-A541-85DDA0AE6CC5}" type="pres">
      <dgm:prSet presAssocID="{5F8C013E-723C-49FE-BBEF-22DD8C1D747E}" presName="sibTrans" presStyleCnt="0"/>
      <dgm:spPr/>
    </dgm:pt>
    <dgm:pt modelId="{49FD927C-ABE5-4CAD-9D96-7B05FF1A0E61}" type="pres">
      <dgm:prSet presAssocID="{729959E3-0661-4AC1-AA79-ED3A67239A41}" presName="composite" presStyleCnt="0"/>
      <dgm:spPr/>
    </dgm:pt>
    <dgm:pt modelId="{8D3947CF-225F-4373-8C86-F3EA0D2FAAE8}" type="pres">
      <dgm:prSet presAssocID="{729959E3-0661-4AC1-AA79-ED3A67239A41}" presName="bentUpArrow1" presStyleLbl="alignImgPlace1" presStyleIdx="1" presStyleCnt="5"/>
      <dgm:spPr/>
    </dgm:pt>
    <dgm:pt modelId="{D1F78F88-547E-4360-8C76-BEFE1B9E4CCF}" type="pres">
      <dgm:prSet presAssocID="{729959E3-0661-4AC1-AA79-ED3A67239A41}" presName="ParentText" presStyleLbl="node1" presStyleIdx="1" presStyleCnt="6" custScaleX="208094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C2E2C677-76EC-4136-9114-4CE8370ACBA4}" type="pres">
      <dgm:prSet presAssocID="{729959E3-0661-4AC1-AA79-ED3A67239A41}" presName="ChildText" presStyleLbl="revTx" presStyleIdx="1" presStyleCnt="5">
        <dgm:presLayoutVars>
          <dgm:chMax val="0"/>
          <dgm:chPref val="0"/>
          <dgm:bulletEnabled val="1"/>
        </dgm:presLayoutVars>
      </dgm:prSet>
      <dgm:spPr/>
    </dgm:pt>
    <dgm:pt modelId="{E2A8BF5C-4875-4DAB-91B1-E782D23119B3}" type="pres">
      <dgm:prSet presAssocID="{A5A713E8-BF8B-4024-971A-7952F6773DB9}" presName="sibTrans" presStyleCnt="0"/>
      <dgm:spPr/>
    </dgm:pt>
    <dgm:pt modelId="{3005F6AA-675C-427D-9C4E-66B6A817F24F}" type="pres">
      <dgm:prSet presAssocID="{DE030288-F9E8-4667-BC58-A3BFC06EBB0C}" presName="composite" presStyleCnt="0"/>
      <dgm:spPr/>
    </dgm:pt>
    <dgm:pt modelId="{1709B665-DCB8-4C15-A51B-CEBD06C95A1B}" type="pres">
      <dgm:prSet presAssocID="{DE030288-F9E8-4667-BC58-A3BFC06EBB0C}" presName="bentUpArrow1" presStyleLbl="alignImgPlace1" presStyleIdx="2" presStyleCnt="5"/>
      <dgm:spPr/>
    </dgm:pt>
    <dgm:pt modelId="{142FB0B2-239C-4447-9374-6E672CCF7B89}" type="pres">
      <dgm:prSet presAssocID="{DE030288-F9E8-4667-BC58-A3BFC06EBB0C}" presName="ParentText" presStyleLbl="node1" presStyleIdx="2" presStyleCnt="6" custScaleX="208094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DF988B99-2BAE-4F3B-8E5C-534B3DC477B8}" type="pres">
      <dgm:prSet presAssocID="{DE030288-F9E8-4667-BC58-A3BFC06EBB0C}" presName="ChildText" presStyleLbl="revTx" presStyleIdx="2" presStyleCnt="5">
        <dgm:presLayoutVars>
          <dgm:chMax val="0"/>
          <dgm:chPref val="0"/>
          <dgm:bulletEnabled val="1"/>
        </dgm:presLayoutVars>
      </dgm:prSet>
      <dgm:spPr/>
    </dgm:pt>
    <dgm:pt modelId="{402AA34B-15B2-4156-BE48-4A518264E586}" type="pres">
      <dgm:prSet presAssocID="{D2705EEC-307A-49B6-8956-738D9F1B5198}" presName="sibTrans" presStyleCnt="0"/>
      <dgm:spPr/>
    </dgm:pt>
    <dgm:pt modelId="{256274BB-F219-4DC7-9925-2B5366207C8F}" type="pres">
      <dgm:prSet presAssocID="{144F05E4-8501-4B01-AA5B-C31C7A5907F6}" presName="composite" presStyleCnt="0"/>
      <dgm:spPr/>
    </dgm:pt>
    <dgm:pt modelId="{1F6ACC11-7697-407A-A1DA-76A539922F35}" type="pres">
      <dgm:prSet presAssocID="{144F05E4-8501-4B01-AA5B-C31C7A5907F6}" presName="bentUpArrow1" presStyleLbl="alignImgPlace1" presStyleIdx="3" presStyleCnt="5"/>
      <dgm:spPr/>
    </dgm:pt>
    <dgm:pt modelId="{FFA8DC86-874F-444B-8170-52F88A4F4D39}" type="pres">
      <dgm:prSet presAssocID="{144F05E4-8501-4B01-AA5B-C31C7A5907F6}" presName="ParentText" presStyleLbl="node1" presStyleIdx="3" presStyleCnt="6" custScaleX="208094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DCCC1735-3B8F-489F-8419-FAFD105F5C0F}" type="pres">
      <dgm:prSet presAssocID="{144F05E4-8501-4B01-AA5B-C31C7A5907F6}" presName="ChildText" presStyleLbl="revTx" presStyleIdx="3" presStyleCnt="5">
        <dgm:presLayoutVars>
          <dgm:chMax val="0"/>
          <dgm:chPref val="0"/>
          <dgm:bulletEnabled val="1"/>
        </dgm:presLayoutVars>
      </dgm:prSet>
      <dgm:spPr/>
    </dgm:pt>
    <dgm:pt modelId="{5590D704-A128-4042-AC4F-0C3801AF8483}" type="pres">
      <dgm:prSet presAssocID="{076F6366-D925-4833-B570-C4A93C33034E}" presName="sibTrans" presStyleCnt="0"/>
      <dgm:spPr/>
    </dgm:pt>
    <dgm:pt modelId="{CDDCAFC2-957A-4DEB-9827-5515AE97CF0B}" type="pres">
      <dgm:prSet presAssocID="{6389F825-34ED-4065-A2F8-8823EEE8EA07}" presName="composite" presStyleCnt="0"/>
      <dgm:spPr/>
    </dgm:pt>
    <dgm:pt modelId="{0A878326-AF4E-4895-86BC-57F64CF639B1}" type="pres">
      <dgm:prSet presAssocID="{6389F825-34ED-4065-A2F8-8823EEE8EA07}" presName="bentUpArrow1" presStyleLbl="alignImgPlace1" presStyleIdx="4" presStyleCnt="5"/>
      <dgm:spPr/>
    </dgm:pt>
    <dgm:pt modelId="{860C4B8A-2179-425C-92B0-D75DE771118D}" type="pres">
      <dgm:prSet presAssocID="{6389F825-34ED-4065-A2F8-8823EEE8EA07}" presName="ParentText" presStyleLbl="node1" presStyleIdx="4" presStyleCnt="6" custScaleX="208094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CAEFCAA1-94C6-42E0-B31D-35D6C371D191}" type="pres">
      <dgm:prSet presAssocID="{6389F825-34ED-4065-A2F8-8823EEE8EA07}" presName="ChildText" presStyleLbl="revTx" presStyleIdx="4" presStyleCnt="5">
        <dgm:presLayoutVars>
          <dgm:chMax val="0"/>
          <dgm:chPref val="0"/>
          <dgm:bulletEnabled val="1"/>
        </dgm:presLayoutVars>
      </dgm:prSet>
      <dgm:spPr/>
    </dgm:pt>
    <dgm:pt modelId="{5FF67E86-BD12-4459-8835-39648A746E55}" type="pres">
      <dgm:prSet presAssocID="{1B7A6499-D21F-459C-BAB2-8AAA6BBE19B8}" presName="sibTrans" presStyleCnt="0"/>
      <dgm:spPr/>
    </dgm:pt>
    <dgm:pt modelId="{96DEDECA-8DAE-43CF-8FB0-BC3F7EF79E34}" type="pres">
      <dgm:prSet presAssocID="{267F982D-FE79-438D-A31A-96B0DD0F5E32}" presName="composite" presStyleCnt="0"/>
      <dgm:spPr/>
    </dgm:pt>
    <dgm:pt modelId="{6DE4D957-51C3-4FA8-A41A-CD38612DE03B}" type="pres">
      <dgm:prSet presAssocID="{267F982D-FE79-438D-A31A-96B0DD0F5E32}" presName="ParentText" presStyleLbl="node1" presStyleIdx="5" presStyleCnt="6" custScaleX="208094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fr-BE"/>
        </a:p>
      </dgm:t>
    </dgm:pt>
  </dgm:ptLst>
  <dgm:cxnLst>
    <dgm:cxn modelId="{D862077B-6135-4F2C-986D-57F6E0387D08}" srcId="{722F3AD3-6025-4295-A329-DF371C096141}" destId="{DE030288-F9E8-4667-BC58-A3BFC06EBB0C}" srcOrd="2" destOrd="0" parTransId="{B39BE530-D6CA-4C72-BA1E-252DD3D84B10}" sibTransId="{D2705EEC-307A-49B6-8956-738D9F1B5198}"/>
    <dgm:cxn modelId="{DE3D5DBF-E31A-45CE-85F0-08E4810C059C}" srcId="{722F3AD3-6025-4295-A329-DF371C096141}" destId="{86C57D74-0DB6-49D8-82B0-E69D54D4AF37}" srcOrd="0" destOrd="0" parTransId="{07B6FF71-3B93-4391-ACD4-C672CB81D87E}" sibTransId="{5F8C013E-723C-49FE-BBEF-22DD8C1D747E}"/>
    <dgm:cxn modelId="{7DA18D5F-3044-466A-944A-DACB6A702FB6}" type="presOf" srcId="{DE030288-F9E8-4667-BC58-A3BFC06EBB0C}" destId="{142FB0B2-239C-4447-9374-6E672CCF7B89}" srcOrd="0" destOrd="0" presId="urn:microsoft.com/office/officeart/2005/8/layout/StepDownProcess"/>
    <dgm:cxn modelId="{78832D98-3FF9-46C8-A5A4-22B350E237F1}" type="presOf" srcId="{86C57D74-0DB6-49D8-82B0-E69D54D4AF37}" destId="{40608EB9-C0CF-4839-A10A-6589D3B2EBD6}" srcOrd="0" destOrd="0" presId="urn:microsoft.com/office/officeart/2005/8/layout/StepDownProcess"/>
    <dgm:cxn modelId="{57121AA2-EF43-48F8-AC05-C588EE139E51}" srcId="{722F3AD3-6025-4295-A329-DF371C096141}" destId="{729959E3-0661-4AC1-AA79-ED3A67239A41}" srcOrd="1" destOrd="0" parTransId="{9E3535D8-7D73-4D62-BE90-91A5AA362371}" sibTransId="{A5A713E8-BF8B-4024-971A-7952F6773DB9}"/>
    <dgm:cxn modelId="{DC86E4EE-907F-4E77-992A-21D8B95DBB48}" srcId="{722F3AD3-6025-4295-A329-DF371C096141}" destId="{6389F825-34ED-4065-A2F8-8823EEE8EA07}" srcOrd="4" destOrd="0" parTransId="{93CC06DD-E873-40E7-B820-EAFE9602AC2C}" sibTransId="{1B7A6499-D21F-459C-BAB2-8AAA6BBE19B8}"/>
    <dgm:cxn modelId="{468C6E21-15A6-4AC4-9FF2-B1F03B48A6DE}" type="presOf" srcId="{6389F825-34ED-4065-A2F8-8823EEE8EA07}" destId="{860C4B8A-2179-425C-92B0-D75DE771118D}" srcOrd="0" destOrd="0" presId="urn:microsoft.com/office/officeart/2005/8/layout/StepDownProcess"/>
    <dgm:cxn modelId="{6B2ED2BC-AD01-4E60-967E-753FADBB721A}" srcId="{722F3AD3-6025-4295-A329-DF371C096141}" destId="{144F05E4-8501-4B01-AA5B-C31C7A5907F6}" srcOrd="3" destOrd="0" parTransId="{9135A4F7-EC28-4359-9483-87F82A1646F1}" sibTransId="{076F6366-D925-4833-B570-C4A93C33034E}"/>
    <dgm:cxn modelId="{D8199737-BD0C-489A-93AE-288DAEEF459E}" type="presOf" srcId="{267F982D-FE79-438D-A31A-96B0DD0F5E32}" destId="{6DE4D957-51C3-4FA8-A41A-CD38612DE03B}" srcOrd="0" destOrd="0" presId="urn:microsoft.com/office/officeart/2005/8/layout/StepDownProcess"/>
    <dgm:cxn modelId="{C6D341A4-05DF-46FB-AC93-A368955A2989}" type="presOf" srcId="{144F05E4-8501-4B01-AA5B-C31C7A5907F6}" destId="{FFA8DC86-874F-444B-8170-52F88A4F4D39}" srcOrd="0" destOrd="0" presId="urn:microsoft.com/office/officeart/2005/8/layout/StepDownProcess"/>
    <dgm:cxn modelId="{FF79C768-E2F4-47C1-9AD0-CB2EBD56AB69}" type="presOf" srcId="{722F3AD3-6025-4295-A329-DF371C096141}" destId="{3CAA0A7A-391E-4F51-9DEC-76E7E47E8CA3}" srcOrd="0" destOrd="0" presId="urn:microsoft.com/office/officeart/2005/8/layout/StepDownProcess"/>
    <dgm:cxn modelId="{C51548FC-4334-402E-9FD2-16562C909F5F}" srcId="{722F3AD3-6025-4295-A329-DF371C096141}" destId="{267F982D-FE79-438D-A31A-96B0DD0F5E32}" srcOrd="5" destOrd="0" parTransId="{1A54DA57-E06D-45DB-AF51-CDE3D53025AF}" sibTransId="{8C622DFF-1F39-4E38-9216-D615E12D0662}"/>
    <dgm:cxn modelId="{321D0AC3-129F-4DC4-AEC3-55A1F28CD613}" type="presOf" srcId="{729959E3-0661-4AC1-AA79-ED3A67239A41}" destId="{D1F78F88-547E-4360-8C76-BEFE1B9E4CCF}" srcOrd="0" destOrd="0" presId="urn:microsoft.com/office/officeart/2005/8/layout/StepDownProcess"/>
    <dgm:cxn modelId="{1865F46C-5897-4FA0-84A1-B8E32EF3FE1B}" type="presParOf" srcId="{3CAA0A7A-391E-4F51-9DEC-76E7E47E8CA3}" destId="{C36E9A4A-DED2-4192-A4EE-838E380E67F6}" srcOrd="0" destOrd="0" presId="urn:microsoft.com/office/officeart/2005/8/layout/StepDownProcess"/>
    <dgm:cxn modelId="{64D41C28-2F03-463D-803D-A32103F3B34D}" type="presParOf" srcId="{C36E9A4A-DED2-4192-A4EE-838E380E67F6}" destId="{4FEBDE8A-9F9F-42F4-8B73-AF063CCF2E5A}" srcOrd="0" destOrd="0" presId="urn:microsoft.com/office/officeart/2005/8/layout/StepDownProcess"/>
    <dgm:cxn modelId="{7E53E3FE-2B52-4617-A7A7-811B1B6D9ED3}" type="presParOf" srcId="{C36E9A4A-DED2-4192-A4EE-838E380E67F6}" destId="{40608EB9-C0CF-4839-A10A-6589D3B2EBD6}" srcOrd="1" destOrd="0" presId="urn:microsoft.com/office/officeart/2005/8/layout/StepDownProcess"/>
    <dgm:cxn modelId="{242C8261-1832-4155-AD10-6EC28FE1EA3F}" type="presParOf" srcId="{C36E9A4A-DED2-4192-A4EE-838E380E67F6}" destId="{C13AFA5B-B0B2-4CED-898C-C30EC2CDAD84}" srcOrd="2" destOrd="0" presId="urn:microsoft.com/office/officeart/2005/8/layout/StepDownProcess"/>
    <dgm:cxn modelId="{0CA61EF6-F90D-4890-8BCA-74EA44E25A3B}" type="presParOf" srcId="{3CAA0A7A-391E-4F51-9DEC-76E7E47E8CA3}" destId="{7EC65727-A71B-4DE6-A541-85DDA0AE6CC5}" srcOrd="1" destOrd="0" presId="urn:microsoft.com/office/officeart/2005/8/layout/StepDownProcess"/>
    <dgm:cxn modelId="{5EA3AF40-060A-44B4-A1AE-485A62B349EB}" type="presParOf" srcId="{3CAA0A7A-391E-4F51-9DEC-76E7E47E8CA3}" destId="{49FD927C-ABE5-4CAD-9D96-7B05FF1A0E61}" srcOrd="2" destOrd="0" presId="urn:microsoft.com/office/officeart/2005/8/layout/StepDownProcess"/>
    <dgm:cxn modelId="{B2B47F07-721D-42D8-92BD-6088CD0E5096}" type="presParOf" srcId="{49FD927C-ABE5-4CAD-9D96-7B05FF1A0E61}" destId="{8D3947CF-225F-4373-8C86-F3EA0D2FAAE8}" srcOrd="0" destOrd="0" presId="urn:microsoft.com/office/officeart/2005/8/layout/StepDownProcess"/>
    <dgm:cxn modelId="{EC3C3A42-8096-4E90-97BA-46801A5AF48D}" type="presParOf" srcId="{49FD927C-ABE5-4CAD-9D96-7B05FF1A0E61}" destId="{D1F78F88-547E-4360-8C76-BEFE1B9E4CCF}" srcOrd="1" destOrd="0" presId="urn:microsoft.com/office/officeart/2005/8/layout/StepDownProcess"/>
    <dgm:cxn modelId="{E2D39FC9-3274-472E-8E25-89BEB974C0F3}" type="presParOf" srcId="{49FD927C-ABE5-4CAD-9D96-7B05FF1A0E61}" destId="{C2E2C677-76EC-4136-9114-4CE8370ACBA4}" srcOrd="2" destOrd="0" presId="urn:microsoft.com/office/officeart/2005/8/layout/StepDownProcess"/>
    <dgm:cxn modelId="{62A92B6C-694B-4572-A135-4BDBD2CDC597}" type="presParOf" srcId="{3CAA0A7A-391E-4F51-9DEC-76E7E47E8CA3}" destId="{E2A8BF5C-4875-4DAB-91B1-E782D23119B3}" srcOrd="3" destOrd="0" presId="urn:microsoft.com/office/officeart/2005/8/layout/StepDownProcess"/>
    <dgm:cxn modelId="{D8296D51-32EF-4BDA-BFDB-1CB1DAE61594}" type="presParOf" srcId="{3CAA0A7A-391E-4F51-9DEC-76E7E47E8CA3}" destId="{3005F6AA-675C-427D-9C4E-66B6A817F24F}" srcOrd="4" destOrd="0" presId="urn:microsoft.com/office/officeart/2005/8/layout/StepDownProcess"/>
    <dgm:cxn modelId="{27512FC4-B5F3-42D8-B0B7-D0E20770F762}" type="presParOf" srcId="{3005F6AA-675C-427D-9C4E-66B6A817F24F}" destId="{1709B665-DCB8-4C15-A51B-CEBD06C95A1B}" srcOrd="0" destOrd="0" presId="urn:microsoft.com/office/officeart/2005/8/layout/StepDownProcess"/>
    <dgm:cxn modelId="{575A7F47-3260-44FE-BFEB-22F8FB3AE17E}" type="presParOf" srcId="{3005F6AA-675C-427D-9C4E-66B6A817F24F}" destId="{142FB0B2-239C-4447-9374-6E672CCF7B89}" srcOrd="1" destOrd="0" presId="urn:microsoft.com/office/officeart/2005/8/layout/StepDownProcess"/>
    <dgm:cxn modelId="{0481F38E-B831-47A9-8CEE-4006977C832E}" type="presParOf" srcId="{3005F6AA-675C-427D-9C4E-66B6A817F24F}" destId="{DF988B99-2BAE-4F3B-8E5C-534B3DC477B8}" srcOrd="2" destOrd="0" presId="urn:microsoft.com/office/officeart/2005/8/layout/StepDownProcess"/>
    <dgm:cxn modelId="{05050027-8F28-4E54-8010-E35C0AAC5C74}" type="presParOf" srcId="{3CAA0A7A-391E-4F51-9DEC-76E7E47E8CA3}" destId="{402AA34B-15B2-4156-BE48-4A518264E586}" srcOrd="5" destOrd="0" presId="urn:microsoft.com/office/officeart/2005/8/layout/StepDownProcess"/>
    <dgm:cxn modelId="{78D1D188-DB5F-46FC-97DE-6DE280D5A1DA}" type="presParOf" srcId="{3CAA0A7A-391E-4F51-9DEC-76E7E47E8CA3}" destId="{256274BB-F219-4DC7-9925-2B5366207C8F}" srcOrd="6" destOrd="0" presId="urn:microsoft.com/office/officeart/2005/8/layout/StepDownProcess"/>
    <dgm:cxn modelId="{52AE01E2-CB8C-4940-A284-E9232D1EB991}" type="presParOf" srcId="{256274BB-F219-4DC7-9925-2B5366207C8F}" destId="{1F6ACC11-7697-407A-A1DA-76A539922F35}" srcOrd="0" destOrd="0" presId="urn:microsoft.com/office/officeart/2005/8/layout/StepDownProcess"/>
    <dgm:cxn modelId="{C2581ECF-FD87-4BAE-B916-A50FD8ABFA51}" type="presParOf" srcId="{256274BB-F219-4DC7-9925-2B5366207C8F}" destId="{FFA8DC86-874F-444B-8170-52F88A4F4D39}" srcOrd="1" destOrd="0" presId="urn:microsoft.com/office/officeart/2005/8/layout/StepDownProcess"/>
    <dgm:cxn modelId="{35282DCE-BCBF-44C4-90C9-66224B03FB47}" type="presParOf" srcId="{256274BB-F219-4DC7-9925-2B5366207C8F}" destId="{DCCC1735-3B8F-489F-8419-FAFD105F5C0F}" srcOrd="2" destOrd="0" presId="urn:microsoft.com/office/officeart/2005/8/layout/StepDownProcess"/>
    <dgm:cxn modelId="{50DDD523-90A4-43A2-8E5E-5560853A2452}" type="presParOf" srcId="{3CAA0A7A-391E-4F51-9DEC-76E7E47E8CA3}" destId="{5590D704-A128-4042-AC4F-0C3801AF8483}" srcOrd="7" destOrd="0" presId="urn:microsoft.com/office/officeart/2005/8/layout/StepDownProcess"/>
    <dgm:cxn modelId="{BF8B530C-113C-42EA-B194-E2289BB7713D}" type="presParOf" srcId="{3CAA0A7A-391E-4F51-9DEC-76E7E47E8CA3}" destId="{CDDCAFC2-957A-4DEB-9827-5515AE97CF0B}" srcOrd="8" destOrd="0" presId="urn:microsoft.com/office/officeart/2005/8/layout/StepDownProcess"/>
    <dgm:cxn modelId="{B144B65A-82DE-4075-82EE-76990BD7504B}" type="presParOf" srcId="{CDDCAFC2-957A-4DEB-9827-5515AE97CF0B}" destId="{0A878326-AF4E-4895-86BC-57F64CF639B1}" srcOrd="0" destOrd="0" presId="urn:microsoft.com/office/officeart/2005/8/layout/StepDownProcess"/>
    <dgm:cxn modelId="{7E3F2828-3F22-44C8-81A7-6C5CED7FE07B}" type="presParOf" srcId="{CDDCAFC2-957A-4DEB-9827-5515AE97CF0B}" destId="{860C4B8A-2179-425C-92B0-D75DE771118D}" srcOrd="1" destOrd="0" presId="urn:microsoft.com/office/officeart/2005/8/layout/StepDownProcess"/>
    <dgm:cxn modelId="{31F0D621-9BAA-4D8D-B670-70C44A9B5569}" type="presParOf" srcId="{CDDCAFC2-957A-4DEB-9827-5515AE97CF0B}" destId="{CAEFCAA1-94C6-42E0-B31D-35D6C371D191}" srcOrd="2" destOrd="0" presId="urn:microsoft.com/office/officeart/2005/8/layout/StepDownProcess"/>
    <dgm:cxn modelId="{B7A6F4E9-C74F-4AA6-BA97-B1941D6C46C8}" type="presParOf" srcId="{3CAA0A7A-391E-4F51-9DEC-76E7E47E8CA3}" destId="{5FF67E86-BD12-4459-8835-39648A746E55}" srcOrd="9" destOrd="0" presId="urn:microsoft.com/office/officeart/2005/8/layout/StepDownProcess"/>
    <dgm:cxn modelId="{8FB5B15D-0513-48A8-B410-1C6E8EE4913F}" type="presParOf" srcId="{3CAA0A7A-391E-4F51-9DEC-76E7E47E8CA3}" destId="{96DEDECA-8DAE-43CF-8FB0-BC3F7EF79E34}" srcOrd="10" destOrd="0" presId="urn:microsoft.com/office/officeart/2005/8/layout/StepDownProcess"/>
    <dgm:cxn modelId="{8DA3FADF-1B17-4F96-8C67-D001C82FE84D}" type="presParOf" srcId="{96DEDECA-8DAE-43CF-8FB0-BC3F7EF79E34}" destId="{6DE4D957-51C3-4FA8-A41A-CD38612DE03B}" srcOrd="0" destOrd="0" presId="urn:microsoft.com/office/officeart/2005/8/layout/StepDownProcess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0347A9F2-17BF-4D46-9644-C91844C7C093}" type="doc">
      <dgm:prSet loTypeId="urn:microsoft.com/office/officeart/2005/8/layout/chevron1" loCatId="process" qsTypeId="urn:microsoft.com/office/officeart/2005/8/quickstyle/simple1" qsCatId="simple" csTypeId="urn:microsoft.com/office/officeart/2005/8/colors/accent1_2" csCatId="accent1" phldr="1"/>
      <dgm:spPr/>
    </dgm:pt>
    <dgm:pt modelId="{52098ADB-467A-4394-B8CE-3846EFD5D254}">
      <dgm:prSet phldrT="[Texte]"/>
      <dgm:spPr>
        <a:solidFill>
          <a:schemeClr val="bg1"/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chemeClr val="tx1"/>
              </a:solidFill>
            </a:rPr>
            <a:t>Détermination des besoins par le PA =&gt; CSC </a:t>
          </a:r>
          <a:endParaRPr lang="fr-BE" dirty="0">
            <a:solidFill>
              <a:schemeClr val="tx1"/>
            </a:solidFill>
          </a:endParaRPr>
        </a:p>
      </dgm:t>
    </dgm:pt>
    <dgm:pt modelId="{513396D7-DCDF-4E7C-9786-D4AA22E8DF77}" type="parTrans" cxnId="{E72AF38E-3B2F-425E-AC4D-9776A8822700}">
      <dgm:prSet/>
      <dgm:spPr/>
      <dgm:t>
        <a:bodyPr/>
        <a:lstStyle/>
        <a:p>
          <a:endParaRPr lang="fr-BE"/>
        </a:p>
      </dgm:t>
    </dgm:pt>
    <dgm:pt modelId="{73C14518-DB9F-4115-A984-E5D22DBABE76}" type="sibTrans" cxnId="{E72AF38E-3B2F-425E-AC4D-9776A8822700}">
      <dgm:prSet/>
      <dgm:spPr/>
      <dgm:t>
        <a:bodyPr/>
        <a:lstStyle/>
        <a:p>
          <a:endParaRPr lang="fr-BE"/>
        </a:p>
      </dgm:t>
    </dgm:pt>
    <dgm:pt modelId="{993D6CF7-5A7D-4764-B8BA-A16D2DAAF893}">
      <dgm:prSet phldrT="[Texte]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chemeClr val="bg1"/>
              </a:solidFill>
            </a:rPr>
            <a:t>Publication de l’avis de marché / invitation à soumissionner</a:t>
          </a:r>
          <a:endParaRPr lang="fr-BE" dirty="0">
            <a:solidFill>
              <a:schemeClr val="bg1"/>
            </a:solidFill>
          </a:endParaRPr>
        </a:p>
      </dgm:t>
    </dgm:pt>
    <dgm:pt modelId="{0321D865-F5C5-4B70-8312-C1E384ED7356}" type="parTrans" cxnId="{50364989-57A6-4BA3-8BDA-356E368F6F90}">
      <dgm:prSet/>
      <dgm:spPr/>
      <dgm:t>
        <a:bodyPr/>
        <a:lstStyle/>
        <a:p>
          <a:endParaRPr lang="fr-BE"/>
        </a:p>
      </dgm:t>
    </dgm:pt>
    <dgm:pt modelId="{8DF5FDEA-C0AC-4D5C-B0B9-718B6C6C2EC2}" type="sibTrans" cxnId="{50364989-57A6-4BA3-8BDA-356E368F6F90}">
      <dgm:prSet/>
      <dgm:spPr/>
      <dgm:t>
        <a:bodyPr/>
        <a:lstStyle/>
        <a:p>
          <a:endParaRPr lang="fr-BE"/>
        </a:p>
      </dgm:t>
    </dgm:pt>
    <dgm:pt modelId="{7CD75FE9-1F1C-4F87-B95D-0592BFC44A26}">
      <dgm:prSet phldrT="[Texte]"/>
      <dgm:spPr>
        <a:noFill/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ysClr val="windowText" lastClr="000000"/>
              </a:solidFill>
            </a:rPr>
            <a:t>Dépôt des offres</a:t>
          </a:r>
          <a:endParaRPr lang="fr-BE" dirty="0">
            <a:solidFill>
              <a:sysClr val="windowText" lastClr="000000"/>
            </a:solidFill>
          </a:endParaRPr>
        </a:p>
      </dgm:t>
    </dgm:pt>
    <dgm:pt modelId="{6B8E7D94-2C31-4431-9FB0-9B3F25BDFD7F}" type="parTrans" cxnId="{652AF3EA-FF04-4296-A30A-B013D4D97178}">
      <dgm:prSet/>
      <dgm:spPr/>
      <dgm:t>
        <a:bodyPr/>
        <a:lstStyle/>
        <a:p>
          <a:endParaRPr lang="fr-BE"/>
        </a:p>
      </dgm:t>
    </dgm:pt>
    <dgm:pt modelId="{FD3A6366-4D72-46F6-9021-9F913F1B6682}" type="sibTrans" cxnId="{652AF3EA-FF04-4296-A30A-B013D4D97178}">
      <dgm:prSet/>
      <dgm:spPr/>
      <dgm:t>
        <a:bodyPr/>
        <a:lstStyle/>
        <a:p>
          <a:endParaRPr lang="fr-BE"/>
        </a:p>
      </dgm:t>
    </dgm:pt>
    <dgm:pt modelId="{8C73FABB-ED5C-4B3A-BDA8-A64956802ABB}">
      <dgm:prSet/>
      <dgm:spPr>
        <a:noFill/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ysClr val="windowText" lastClr="000000"/>
              </a:solidFill>
            </a:rPr>
            <a:t>Analyse des offres et attribution</a:t>
          </a:r>
          <a:endParaRPr lang="fr-BE" dirty="0">
            <a:solidFill>
              <a:sysClr val="windowText" lastClr="000000"/>
            </a:solidFill>
          </a:endParaRPr>
        </a:p>
      </dgm:t>
    </dgm:pt>
    <dgm:pt modelId="{48FF5442-0733-4B30-93CB-4F1AD0C1369D}" type="parTrans" cxnId="{9DA798F3-B76B-4914-BBB5-73B177398CC5}">
      <dgm:prSet/>
      <dgm:spPr/>
      <dgm:t>
        <a:bodyPr/>
        <a:lstStyle/>
        <a:p>
          <a:endParaRPr lang="fr-BE"/>
        </a:p>
      </dgm:t>
    </dgm:pt>
    <dgm:pt modelId="{215EEEB4-9201-458D-8E42-E7A8BFDB227B}" type="sibTrans" cxnId="{9DA798F3-B76B-4914-BBB5-73B177398CC5}">
      <dgm:prSet/>
      <dgm:spPr/>
      <dgm:t>
        <a:bodyPr/>
        <a:lstStyle/>
        <a:p>
          <a:endParaRPr lang="fr-BE"/>
        </a:p>
      </dgm:t>
    </dgm:pt>
    <dgm:pt modelId="{F96D5E1D-13D0-43EF-ACF6-B1E7434DBDE8}">
      <dgm:prSet/>
      <dgm:spPr>
        <a:noFill/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ysClr val="windowText" lastClr="000000"/>
              </a:solidFill>
            </a:rPr>
            <a:t>Notification</a:t>
          </a:r>
          <a:endParaRPr lang="fr-BE" dirty="0">
            <a:solidFill>
              <a:sysClr val="windowText" lastClr="000000"/>
            </a:solidFill>
          </a:endParaRPr>
        </a:p>
      </dgm:t>
    </dgm:pt>
    <dgm:pt modelId="{3E2690AA-2790-4A9A-ADB5-7F744F5EABA6}" type="parTrans" cxnId="{3042E6AB-B825-4729-B6A8-2996FB92E79B}">
      <dgm:prSet/>
      <dgm:spPr/>
      <dgm:t>
        <a:bodyPr/>
        <a:lstStyle/>
        <a:p>
          <a:endParaRPr lang="fr-BE"/>
        </a:p>
      </dgm:t>
    </dgm:pt>
    <dgm:pt modelId="{C7DC30BC-2F20-4189-AE6E-794A787AB12C}" type="sibTrans" cxnId="{3042E6AB-B825-4729-B6A8-2996FB92E79B}">
      <dgm:prSet/>
      <dgm:spPr/>
      <dgm:t>
        <a:bodyPr/>
        <a:lstStyle/>
        <a:p>
          <a:endParaRPr lang="fr-BE"/>
        </a:p>
      </dgm:t>
    </dgm:pt>
    <dgm:pt modelId="{3B425B35-30F5-4695-A495-8AC44F89E387}">
      <dgm:prSet/>
      <dgm:spPr>
        <a:noFill/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ysClr val="windowText" lastClr="000000"/>
              </a:solidFill>
            </a:rPr>
            <a:t>Exécution du </a:t>
          </a:r>
          <a:r>
            <a:rPr lang="fr-BE" smtClean="0">
              <a:solidFill>
                <a:sysClr val="windowText" lastClr="000000"/>
              </a:solidFill>
            </a:rPr>
            <a:t>marché -&gt; </a:t>
          </a:r>
          <a:r>
            <a:rPr lang="fr-BE" dirty="0" smtClean="0">
              <a:solidFill>
                <a:sysClr val="windowText" lastClr="000000"/>
              </a:solidFill>
            </a:rPr>
            <a:t>réception définitive</a:t>
          </a:r>
          <a:endParaRPr lang="fr-BE" dirty="0">
            <a:solidFill>
              <a:sysClr val="windowText" lastClr="000000"/>
            </a:solidFill>
          </a:endParaRPr>
        </a:p>
      </dgm:t>
    </dgm:pt>
    <dgm:pt modelId="{25502288-979A-49C1-85E1-26FC604CDB32}" type="parTrans" cxnId="{D14A4A8A-D42C-4E4C-8D4C-4B505DDA196E}">
      <dgm:prSet/>
      <dgm:spPr/>
      <dgm:t>
        <a:bodyPr/>
        <a:lstStyle/>
        <a:p>
          <a:endParaRPr lang="fr-BE"/>
        </a:p>
      </dgm:t>
    </dgm:pt>
    <dgm:pt modelId="{C29D176F-423B-40B2-9711-81878F1B6FFD}" type="sibTrans" cxnId="{D14A4A8A-D42C-4E4C-8D4C-4B505DDA196E}">
      <dgm:prSet/>
      <dgm:spPr/>
      <dgm:t>
        <a:bodyPr/>
        <a:lstStyle/>
        <a:p>
          <a:endParaRPr lang="fr-BE"/>
        </a:p>
      </dgm:t>
    </dgm:pt>
    <dgm:pt modelId="{92727D7B-26A9-422A-98EE-1BCB90172592}" type="pres">
      <dgm:prSet presAssocID="{0347A9F2-17BF-4D46-9644-C91844C7C093}" presName="Name0" presStyleCnt="0">
        <dgm:presLayoutVars>
          <dgm:dir/>
          <dgm:animLvl val="lvl"/>
          <dgm:resizeHandles val="exact"/>
        </dgm:presLayoutVars>
      </dgm:prSet>
      <dgm:spPr/>
    </dgm:pt>
    <dgm:pt modelId="{7D9869DC-DF57-4D94-B314-56F5C6FFD62D}" type="pres">
      <dgm:prSet presAssocID="{52098ADB-467A-4394-B8CE-3846EFD5D254}" presName="parTxOnly" presStyleLbl="node1" presStyleIdx="0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71C1F2B3-255C-4F57-9F5C-491ACD1E4D46}" type="pres">
      <dgm:prSet presAssocID="{73C14518-DB9F-4115-A984-E5D22DBABE76}" presName="parTxOnlySpace" presStyleCnt="0"/>
      <dgm:spPr/>
    </dgm:pt>
    <dgm:pt modelId="{934DCD4E-3EEA-4D3E-AEDE-9C0D3D71689B}" type="pres">
      <dgm:prSet presAssocID="{993D6CF7-5A7D-4764-B8BA-A16D2DAAF893}" presName="parTxOnly" presStyleLbl="node1" presStyleIdx="1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B992AC38-00C6-48D8-BFE9-0F4290DFC1FD}" type="pres">
      <dgm:prSet presAssocID="{8DF5FDEA-C0AC-4D5C-B0B9-718B6C6C2EC2}" presName="parTxOnlySpace" presStyleCnt="0"/>
      <dgm:spPr/>
    </dgm:pt>
    <dgm:pt modelId="{8D804FB2-6B3C-4129-A9FC-614B1BFCCEF4}" type="pres">
      <dgm:prSet presAssocID="{7CD75FE9-1F1C-4F87-B95D-0592BFC44A26}" presName="parTxOnly" presStyleLbl="node1" presStyleIdx="2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5A6216D9-0DAA-442E-9143-56E8361A5004}" type="pres">
      <dgm:prSet presAssocID="{FD3A6366-4D72-46F6-9021-9F913F1B6682}" presName="parTxOnlySpace" presStyleCnt="0"/>
      <dgm:spPr/>
    </dgm:pt>
    <dgm:pt modelId="{7ACDBFFF-A5D3-4265-868A-D3C53D5CD220}" type="pres">
      <dgm:prSet presAssocID="{8C73FABB-ED5C-4B3A-BDA8-A64956802ABB}" presName="parTxOnly" presStyleLbl="node1" presStyleIdx="3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72D656E7-A79F-4B65-9DFA-2E8DC41A1E9A}" type="pres">
      <dgm:prSet presAssocID="{215EEEB4-9201-458D-8E42-E7A8BFDB227B}" presName="parTxOnlySpace" presStyleCnt="0"/>
      <dgm:spPr/>
    </dgm:pt>
    <dgm:pt modelId="{30BC7D6B-88CB-42E8-9D03-88B4AC94070F}" type="pres">
      <dgm:prSet presAssocID="{F96D5E1D-13D0-43EF-ACF6-B1E7434DBDE8}" presName="parTxOnly" presStyleLbl="node1" presStyleIdx="4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4DDF581E-79FB-4C31-88A9-E491E7BCDE04}" type="pres">
      <dgm:prSet presAssocID="{C7DC30BC-2F20-4189-AE6E-794A787AB12C}" presName="parTxOnlySpace" presStyleCnt="0"/>
      <dgm:spPr/>
    </dgm:pt>
    <dgm:pt modelId="{DD743796-90FE-4F08-B966-14BAB1C099DB}" type="pres">
      <dgm:prSet presAssocID="{3B425B35-30F5-4695-A495-8AC44F89E387}" presName="parTxOnly" presStyleLbl="node1" presStyleIdx="5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</dgm:ptLst>
  <dgm:cxnLst>
    <dgm:cxn modelId="{D2EEE550-F24B-4C13-B430-067EC7A4A9E9}" type="presOf" srcId="{993D6CF7-5A7D-4764-B8BA-A16D2DAAF893}" destId="{934DCD4E-3EEA-4D3E-AEDE-9C0D3D71689B}" srcOrd="0" destOrd="0" presId="urn:microsoft.com/office/officeart/2005/8/layout/chevron1"/>
    <dgm:cxn modelId="{9CB6C122-BAB4-4763-85E2-6051D3123924}" type="presOf" srcId="{52098ADB-467A-4394-B8CE-3846EFD5D254}" destId="{7D9869DC-DF57-4D94-B314-56F5C6FFD62D}" srcOrd="0" destOrd="0" presId="urn:microsoft.com/office/officeart/2005/8/layout/chevron1"/>
    <dgm:cxn modelId="{9DA798F3-B76B-4914-BBB5-73B177398CC5}" srcId="{0347A9F2-17BF-4D46-9644-C91844C7C093}" destId="{8C73FABB-ED5C-4B3A-BDA8-A64956802ABB}" srcOrd="3" destOrd="0" parTransId="{48FF5442-0733-4B30-93CB-4F1AD0C1369D}" sibTransId="{215EEEB4-9201-458D-8E42-E7A8BFDB227B}"/>
    <dgm:cxn modelId="{59CF4FC0-0E50-4B7A-96C0-58414D89834D}" type="presOf" srcId="{F96D5E1D-13D0-43EF-ACF6-B1E7434DBDE8}" destId="{30BC7D6B-88CB-42E8-9D03-88B4AC94070F}" srcOrd="0" destOrd="0" presId="urn:microsoft.com/office/officeart/2005/8/layout/chevron1"/>
    <dgm:cxn modelId="{922B5D72-14EA-4533-A9E9-22E3C6B7E10D}" type="presOf" srcId="{8C73FABB-ED5C-4B3A-BDA8-A64956802ABB}" destId="{7ACDBFFF-A5D3-4265-868A-D3C53D5CD220}" srcOrd="0" destOrd="0" presId="urn:microsoft.com/office/officeart/2005/8/layout/chevron1"/>
    <dgm:cxn modelId="{E72AF38E-3B2F-425E-AC4D-9776A8822700}" srcId="{0347A9F2-17BF-4D46-9644-C91844C7C093}" destId="{52098ADB-467A-4394-B8CE-3846EFD5D254}" srcOrd="0" destOrd="0" parTransId="{513396D7-DCDF-4E7C-9786-D4AA22E8DF77}" sibTransId="{73C14518-DB9F-4115-A984-E5D22DBABE76}"/>
    <dgm:cxn modelId="{50364989-57A6-4BA3-8BDA-356E368F6F90}" srcId="{0347A9F2-17BF-4D46-9644-C91844C7C093}" destId="{993D6CF7-5A7D-4764-B8BA-A16D2DAAF893}" srcOrd="1" destOrd="0" parTransId="{0321D865-F5C5-4B70-8312-C1E384ED7356}" sibTransId="{8DF5FDEA-C0AC-4D5C-B0B9-718B6C6C2EC2}"/>
    <dgm:cxn modelId="{3042E6AB-B825-4729-B6A8-2996FB92E79B}" srcId="{0347A9F2-17BF-4D46-9644-C91844C7C093}" destId="{F96D5E1D-13D0-43EF-ACF6-B1E7434DBDE8}" srcOrd="4" destOrd="0" parTransId="{3E2690AA-2790-4A9A-ADB5-7F744F5EABA6}" sibTransId="{C7DC30BC-2F20-4189-AE6E-794A787AB12C}"/>
    <dgm:cxn modelId="{AC817250-6705-4E4E-9220-7B2E5F09EC4C}" type="presOf" srcId="{0347A9F2-17BF-4D46-9644-C91844C7C093}" destId="{92727D7B-26A9-422A-98EE-1BCB90172592}" srcOrd="0" destOrd="0" presId="urn:microsoft.com/office/officeart/2005/8/layout/chevron1"/>
    <dgm:cxn modelId="{652AF3EA-FF04-4296-A30A-B013D4D97178}" srcId="{0347A9F2-17BF-4D46-9644-C91844C7C093}" destId="{7CD75FE9-1F1C-4F87-B95D-0592BFC44A26}" srcOrd="2" destOrd="0" parTransId="{6B8E7D94-2C31-4431-9FB0-9B3F25BDFD7F}" sibTransId="{FD3A6366-4D72-46F6-9021-9F913F1B6682}"/>
    <dgm:cxn modelId="{3708C71D-5AEF-46C0-8EFF-8CAB62A7FF4C}" type="presOf" srcId="{7CD75FE9-1F1C-4F87-B95D-0592BFC44A26}" destId="{8D804FB2-6B3C-4129-A9FC-614B1BFCCEF4}" srcOrd="0" destOrd="0" presId="urn:microsoft.com/office/officeart/2005/8/layout/chevron1"/>
    <dgm:cxn modelId="{D14A4A8A-D42C-4E4C-8D4C-4B505DDA196E}" srcId="{0347A9F2-17BF-4D46-9644-C91844C7C093}" destId="{3B425B35-30F5-4695-A495-8AC44F89E387}" srcOrd="5" destOrd="0" parTransId="{25502288-979A-49C1-85E1-26FC604CDB32}" sibTransId="{C29D176F-423B-40B2-9711-81878F1B6FFD}"/>
    <dgm:cxn modelId="{A5947ECD-BC02-4639-B7DB-2C0172111D9F}" type="presOf" srcId="{3B425B35-30F5-4695-A495-8AC44F89E387}" destId="{DD743796-90FE-4F08-B966-14BAB1C099DB}" srcOrd="0" destOrd="0" presId="urn:microsoft.com/office/officeart/2005/8/layout/chevron1"/>
    <dgm:cxn modelId="{4E62A1AF-21C4-4488-9D89-AA73D26D7B7D}" type="presParOf" srcId="{92727D7B-26A9-422A-98EE-1BCB90172592}" destId="{7D9869DC-DF57-4D94-B314-56F5C6FFD62D}" srcOrd="0" destOrd="0" presId="urn:microsoft.com/office/officeart/2005/8/layout/chevron1"/>
    <dgm:cxn modelId="{03E61EAA-83FF-414A-9EFE-E7EAC2615316}" type="presParOf" srcId="{92727D7B-26A9-422A-98EE-1BCB90172592}" destId="{71C1F2B3-255C-4F57-9F5C-491ACD1E4D46}" srcOrd="1" destOrd="0" presId="urn:microsoft.com/office/officeart/2005/8/layout/chevron1"/>
    <dgm:cxn modelId="{BF5B2E33-366D-41C8-A230-D8AC560A93C1}" type="presParOf" srcId="{92727D7B-26A9-422A-98EE-1BCB90172592}" destId="{934DCD4E-3EEA-4D3E-AEDE-9C0D3D71689B}" srcOrd="2" destOrd="0" presId="urn:microsoft.com/office/officeart/2005/8/layout/chevron1"/>
    <dgm:cxn modelId="{A59388F2-86B8-41BF-8376-DCE36C341B18}" type="presParOf" srcId="{92727D7B-26A9-422A-98EE-1BCB90172592}" destId="{B992AC38-00C6-48D8-BFE9-0F4290DFC1FD}" srcOrd="3" destOrd="0" presId="urn:microsoft.com/office/officeart/2005/8/layout/chevron1"/>
    <dgm:cxn modelId="{3BDDFEC9-CC09-4E8C-946F-18C8E06D0095}" type="presParOf" srcId="{92727D7B-26A9-422A-98EE-1BCB90172592}" destId="{8D804FB2-6B3C-4129-A9FC-614B1BFCCEF4}" srcOrd="4" destOrd="0" presId="urn:microsoft.com/office/officeart/2005/8/layout/chevron1"/>
    <dgm:cxn modelId="{48204158-FA98-477D-9747-CC1E912AE8CD}" type="presParOf" srcId="{92727D7B-26A9-422A-98EE-1BCB90172592}" destId="{5A6216D9-0DAA-442E-9143-56E8361A5004}" srcOrd="5" destOrd="0" presId="urn:microsoft.com/office/officeart/2005/8/layout/chevron1"/>
    <dgm:cxn modelId="{D8FA4388-C851-4823-8F0D-3A5B0DB00D66}" type="presParOf" srcId="{92727D7B-26A9-422A-98EE-1BCB90172592}" destId="{7ACDBFFF-A5D3-4265-868A-D3C53D5CD220}" srcOrd="6" destOrd="0" presId="urn:microsoft.com/office/officeart/2005/8/layout/chevron1"/>
    <dgm:cxn modelId="{59AF54AD-FDAB-4A89-80E9-B35E2E269C3E}" type="presParOf" srcId="{92727D7B-26A9-422A-98EE-1BCB90172592}" destId="{72D656E7-A79F-4B65-9DFA-2E8DC41A1E9A}" srcOrd="7" destOrd="0" presId="urn:microsoft.com/office/officeart/2005/8/layout/chevron1"/>
    <dgm:cxn modelId="{1F1DE90D-C1D6-404E-897A-87EF7657A17E}" type="presParOf" srcId="{92727D7B-26A9-422A-98EE-1BCB90172592}" destId="{30BC7D6B-88CB-42E8-9D03-88B4AC94070F}" srcOrd="8" destOrd="0" presId="urn:microsoft.com/office/officeart/2005/8/layout/chevron1"/>
    <dgm:cxn modelId="{17DE1EBF-D37C-4096-AE28-016095958BE5}" type="presParOf" srcId="{92727D7B-26A9-422A-98EE-1BCB90172592}" destId="{4DDF581E-79FB-4C31-88A9-E491E7BCDE04}" srcOrd="9" destOrd="0" presId="urn:microsoft.com/office/officeart/2005/8/layout/chevron1"/>
    <dgm:cxn modelId="{17ADB417-AE85-45AB-9E21-31E8D68AC49D}" type="presParOf" srcId="{92727D7B-26A9-422A-98EE-1BCB90172592}" destId="{DD743796-90FE-4F08-B966-14BAB1C099DB}" srcOrd="10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0347A9F2-17BF-4D46-9644-C91844C7C093}" type="doc">
      <dgm:prSet loTypeId="urn:microsoft.com/office/officeart/2005/8/layout/chevron1" loCatId="process" qsTypeId="urn:microsoft.com/office/officeart/2005/8/quickstyle/simple1" qsCatId="simple" csTypeId="urn:microsoft.com/office/officeart/2005/8/colors/accent1_2" csCatId="accent1" phldr="1"/>
      <dgm:spPr/>
    </dgm:pt>
    <dgm:pt modelId="{52098ADB-467A-4394-B8CE-3846EFD5D254}">
      <dgm:prSet phldrT="[Texte]"/>
      <dgm:spPr>
        <a:solidFill>
          <a:schemeClr val="bg1"/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chemeClr val="tx1"/>
              </a:solidFill>
            </a:rPr>
            <a:t>Détermination des besoins par le PA </a:t>
          </a:r>
          <a:r>
            <a:rPr lang="fr-BE" dirty="0" smtClean="0">
              <a:solidFill>
                <a:schemeClr val="tx1"/>
              </a:solidFill>
              <a:sym typeface="Wingdings" pitchFamily="2" charset="2"/>
            </a:rPr>
            <a:t></a:t>
          </a:r>
          <a:r>
            <a:rPr lang="fr-BE" dirty="0" smtClean="0">
              <a:solidFill>
                <a:schemeClr val="tx1"/>
              </a:solidFill>
            </a:rPr>
            <a:t> CSC </a:t>
          </a:r>
          <a:endParaRPr lang="fr-BE" dirty="0">
            <a:solidFill>
              <a:schemeClr val="tx1"/>
            </a:solidFill>
          </a:endParaRPr>
        </a:p>
      </dgm:t>
    </dgm:pt>
    <dgm:pt modelId="{513396D7-DCDF-4E7C-9786-D4AA22E8DF77}" type="parTrans" cxnId="{E72AF38E-3B2F-425E-AC4D-9776A8822700}">
      <dgm:prSet/>
      <dgm:spPr/>
      <dgm:t>
        <a:bodyPr/>
        <a:lstStyle/>
        <a:p>
          <a:endParaRPr lang="fr-BE"/>
        </a:p>
      </dgm:t>
    </dgm:pt>
    <dgm:pt modelId="{73C14518-DB9F-4115-A984-E5D22DBABE76}" type="sibTrans" cxnId="{E72AF38E-3B2F-425E-AC4D-9776A8822700}">
      <dgm:prSet/>
      <dgm:spPr/>
      <dgm:t>
        <a:bodyPr/>
        <a:lstStyle/>
        <a:p>
          <a:endParaRPr lang="fr-BE"/>
        </a:p>
      </dgm:t>
    </dgm:pt>
    <dgm:pt modelId="{993D6CF7-5A7D-4764-B8BA-A16D2DAAF893}">
      <dgm:prSet phldrT="[Texte]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chemeClr val="bg1"/>
              </a:solidFill>
            </a:rPr>
            <a:t>Publication de l’avis de marché / invitation à soumissionner</a:t>
          </a:r>
          <a:endParaRPr lang="fr-BE" dirty="0">
            <a:solidFill>
              <a:schemeClr val="bg1"/>
            </a:solidFill>
          </a:endParaRPr>
        </a:p>
      </dgm:t>
    </dgm:pt>
    <dgm:pt modelId="{0321D865-F5C5-4B70-8312-C1E384ED7356}" type="parTrans" cxnId="{50364989-57A6-4BA3-8BDA-356E368F6F90}">
      <dgm:prSet/>
      <dgm:spPr/>
      <dgm:t>
        <a:bodyPr/>
        <a:lstStyle/>
        <a:p>
          <a:endParaRPr lang="fr-BE"/>
        </a:p>
      </dgm:t>
    </dgm:pt>
    <dgm:pt modelId="{8DF5FDEA-C0AC-4D5C-B0B9-718B6C6C2EC2}" type="sibTrans" cxnId="{50364989-57A6-4BA3-8BDA-356E368F6F90}">
      <dgm:prSet/>
      <dgm:spPr/>
      <dgm:t>
        <a:bodyPr/>
        <a:lstStyle/>
        <a:p>
          <a:endParaRPr lang="fr-BE"/>
        </a:p>
      </dgm:t>
    </dgm:pt>
    <dgm:pt modelId="{7CD75FE9-1F1C-4F87-B95D-0592BFC44A26}">
      <dgm:prSet phldrT="[Texte]"/>
      <dgm:spPr>
        <a:noFill/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ysClr val="windowText" lastClr="000000"/>
              </a:solidFill>
            </a:rPr>
            <a:t>Dépôt des offres</a:t>
          </a:r>
          <a:endParaRPr lang="fr-BE" dirty="0">
            <a:solidFill>
              <a:sysClr val="windowText" lastClr="000000"/>
            </a:solidFill>
          </a:endParaRPr>
        </a:p>
      </dgm:t>
    </dgm:pt>
    <dgm:pt modelId="{6B8E7D94-2C31-4431-9FB0-9B3F25BDFD7F}" type="parTrans" cxnId="{652AF3EA-FF04-4296-A30A-B013D4D97178}">
      <dgm:prSet/>
      <dgm:spPr/>
      <dgm:t>
        <a:bodyPr/>
        <a:lstStyle/>
        <a:p>
          <a:endParaRPr lang="fr-BE"/>
        </a:p>
      </dgm:t>
    </dgm:pt>
    <dgm:pt modelId="{FD3A6366-4D72-46F6-9021-9F913F1B6682}" type="sibTrans" cxnId="{652AF3EA-FF04-4296-A30A-B013D4D97178}">
      <dgm:prSet/>
      <dgm:spPr/>
      <dgm:t>
        <a:bodyPr/>
        <a:lstStyle/>
        <a:p>
          <a:endParaRPr lang="fr-BE"/>
        </a:p>
      </dgm:t>
    </dgm:pt>
    <dgm:pt modelId="{8C73FABB-ED5C-4B3A-BDA8-A64956802ABB}">
      <dgm:prSet/>
      <dgm:spPr>
        <a:noFill/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ysClr val="windowText" lastClr="000000"/>
              </a:solidFill>
            </a:rPr>
            <a:t>Analyse des offres et attribution</a:t>
          </a:r>
          <a:endParaRPr lang="fr-BE" dirty="0">
            <a:solidFill>
              <a:sysClr val="windowText" lastClr="000000"/>
            </a:solidFill>
          </a:endParaRPr>
        </a:p>
      </dgm:t>
    </dgm:pt>
    <dgm:pt modelId="{48FF5442-0733-4B30-93CB-4F1AD0C1369D}" type="parTrans" cxnId="{9DA798F3-B76B-4914-BBB5-73B177398CC5}">
      <dgm:prSet/>
      <dgm:spPr/>
      <dgm:t>
        <a:bodyPr/>
        <a:lstStyle/>
        <a:p>
          <a:endParaRPr lang="fr-BE"/>
        </a:p>
      </dgm:t>
    </dgm:pt>
    <dgm:pt modelId="{215EEEB4-9201-458D-8E42-E7A8BFDB227B}" type="sibTrans" cxnId="{9DA798F3-B76B-4914-BBB5-73B177398CC5}">
      <dgm:prSet/>
      <dgm:spPr/>
      <dgm:t>
        <a:bodyPr/>
        <a:lstStyle/>
        <a:p>
          <a:endParaRPr lang="fr-BE"/>
        </a:p>
      </dgm:t>
    </dgm:pt>
    <dgm:pt modelId="{F96D5E1D-13D0-43EF-ACF6-B1E7434DBDE8}">
      <dgm:prSet/>
      <dgm:spPr>
        <a:noFill/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ysClr val="windowText" lastClr="000000"/>
              </a:solidFill>
            </a:rPr>
            <a:t>Notification</a:t>
          </a:r>
          <a:endParaRPr lang="fr-BE" dirty="0">
            <a:solidFill>
              <a:sysClr val="windowText" lastClr="000000"/>
            </a:solidFill>
          </a:endParaRPr>
        </a:p>
      </dgm:t>
    </dgm:pt>
    <dgm:pt modelId="{3E2690AA-2790-4A9A-ADB5-7F744F5EABA6}" type="parTrans" cxnId="{3042E6AB-B825-4729-B6A8-2996FB92E79B}">
      <dgm:prSet/>
      <dgm:spPr/>
      <dgm:t>
        <a:bodyPr/>
        <a:lstStyle/>
        <a:p>
          <a:endParaRPr lang="fr-BE"/>
        </a:p>
      </dgm:t>
    </dgm:pt>
    <dgm:pt modelId="{C7DC30BC-2F20-4189-AE6E-794A787AB12C}" type="sibTrans" cxnId="{3042E6AB-B825-4729-B6A8-2996FB92E79B}">
      <dgm:prSet/>
      <dgm:spPr/>
      <dgm:t>
        <a:bodyPr/>
        <a:lstStyle/>
        <a:p>
          <a:endParaRPr lang="fr-BE"/>
        </a:p>
      </dgm:t>
    </dgm:pt>
    <dgm:pt modelId="{3B425B35-30F5-4695-A495-8AC44F89E387}">
      <dgm:prSet/>
      <dgm:spPr>
        <a:noFill/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ysClr val="windowText" lastClr="000000"/>
              </a:solidFill>
            </a:rPr>
            <a:t>Exécution du marché </a:t>
          </a:r>
          <a:r>
            <a:rPr lang="fr-BE" dirty="0" smtClean="0">
              <a:solidFill>
                <a:sysClr val="windowText" lastClr="000000"/>
              </a:solidFill>
              <a:sym typeface="Wingdings" pitchFamily="2" charset="2"/>
            </a:rPr>
            <a:t></a:t>
          </a:r>
          <a:r>
            <a:rPr lang="fr-BE" dirty="0" smtClean="0">
              <a:solidFill>
                <a:sysClr val="windowText" lastClr="000000"/>
              </a:solidFill>
            </a:rPr>
            <a:t> réception définitive</a:t>
          </a:r>
          <a:endParaRPr lang="fr-BE" dirty="0">
            <a:solidFill>
              <a:sysClr val="windowText" lastClr="000000"/>
            </a:solidFill>
          </a:endParaRPr>
        </a:p>
      </dgm:t>
    </dgm:pt>
    <dgm:pt modelId="{25502288-979A-49C1-85E1-26FC604CDB32}" type="parTrans" cxnId="{D14A4A8A-D42C-4E4C-8D4C-4B505DDA196E}">
      <dgm:prSet/>
      <dgm:spPr/>
      <dgm:t>
        <a:bodyPr/>
        <a:lstStyle/>
        <a:p>
          <a:endParaRPr lang="fr-BE"/>
        </a:p>
      </dgm:t>
    </dgm:pt>
    <dgm:pt modelId="{C29D176F-423B-40B2-9711-81878F1B6FFD}" type="sibTrans" cxnId="{D14A4A8A-D42C-4E4C-8D4C-4B505DDA196E}">
      <dgm:prSet/>
      <dgm:spPr/>
      <dgm:t>
        <a:bodyPr/>
        <a:lstStyle/>
        <a:p>
          <a:endParaRPr lang="fr-BE"/>
        </a:p>
      </dgm:t>
    </dgm:pt>
    <dgm:pt modelId="{92727D7B-26A9-422A-98EE-1BCB90172592}" type="pres">
      <dgm:prSet presAssocID="{0347A9F2-17BF-4D46-9644-C91844C7C093}" presName="Name0" presStyleCnt="0">
        <dgm:presLayoutVars>
          <dgm:dir/>
          <dgm:animLvl val="lvl"/>
          <dgm:resizeHandles val="exact"/>
        </dgm:presLayoutVars>
      </dgm:prSet>
      <dgm:spPr/>
    </dgm:pt>
    <dgm:pt modelId="{7D9869DC-DF57-4D94-B314-56F5C6FFD62D}" type="pres">
      <dgm:prSet presAssocID="{52098ADB-467A-4394-B8CE-3846EFD5D254}" presName="parTxOnly" presStyleLbl="node1" presStyleIdx="0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71C1F2B3-255C-4F57-9F5C-491ACD1E4D46}" type="pres">
      <dgm:prSet presAssocID="{73C14518-DB9F-4115-A984-E5D22DBABE76}" presName="parTxOnlySpace" presStyleCnt="0"/>
      <dgm:spPr/>
    </dgm:pt>
    <dgm:pt modelId="{934DCD4E-3EEA-4D3E-AEDE-9C0D3D71689B}" type="pres">
      <dgm:prSet presAssocID="{993D6CF7-5A7D-4764-B8BA-A16D2DAAF893}" presName="parTxOnly" presStyleLbl="node1" presStyleIdx="1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B992AC38-00C6-48D8-BFE9-0F4290DFC1FD}" type="pres">
      <dgm:prSet presAssocID="{8DF5FDEA-C0AC-4D5C-B0B9-718B6C6C2EC2}" presName="parTxOnlySpace" presStyleCnt="0"/>
      <dgm:spPr/>
    </dgm:pt>
    <dgm:pt modelId="{8D804FB2-6B3C-4129-A9FC-614B1BFCCEF4}" type="pres">
      <dgm:prSet presAssocID="{7CD75FE9-1F1C-4F87-B95D-0592BFC44A26}" presName="parTxOnly" presStyleLbl="node1" presStyleIdx="2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5A6216D9-0DAA-442E-9143-56E8361A5004}" type="pres">
      <dgm:prSet presAssocID="{FD3A6366-4D72-46F6-9021-9F913F1B6682}" presName="parTxOnlySpace" presStyleCnt="0"/>
      <dgm:spPr/>
    </dgm:pt>
    <dgm:pt modelId="{7ACDBFFF-A5D3-4265-868A-D3C53D5CD220}" type="pres">
      <dgm:prSet presAssocID="{8C73FABB-ED5C-4B3A-BDA8-A64956802ABB}" presName="parTxOnly" presStyleLbl="node1" presStyleIdx="3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72D656E7-A79F-4B65-9DFA-2E8DC41A1E9A}" type="pres">
      <dgm:prSet presAssocID="{215EEEB4-9201-458D-8E42-E7A8BFDB227B}" presName="parTxOnlySpace" presStyleCnt="0"/>
      <dgm:spPr/>
    </dgm:pt>
    <dgm:pt modelId="{30BC7D6B-88CB-42E8-9D03-88B4AC94070F}" type="pres">
      <dgm:prSet presAssocID="{F96D5E1D-13D0-43EF-ACF6-B1E7434DBDE8}" presName="parTxOnly" presStyleLbl="node1" presStyleIdx="4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4DDF581E-79FB-4C31-88A9-E491E7BCDE04}" type="pres">
      <dgm:prSet presAssocID="{C7DC30BC-2F20-4189-AE6E-794A787AB12C}" presName="parTxOnlySpace" presStyleCnt="0"/>
      <dgm:spPr/>
    </dgm:pt>
    <dgm:pt modelId="{DD743796-90FE-4F08-B966-14BAB1C099DB}" type="pres">
      <dgm:prSet presAssocID="{3B425B35-30F5-4695-A495-8AC44F89E387}" presName="parTxOnly" presStyleLbl="node1" presStyleIdx="5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</dgm:ptLst>
  <dgm:cxnLst>
    <dgm:cxn modelId="{CCE73D8F-B295-47A4-91F8-42FF01248F86}" type="presOf" srcId="{7CD75FE9-1F1C-4F87-B95D-0592BFC44A26}" destId="{8D804FB2-6B3C-4129-A9FC-614B1BFCCEF4}" srcOrd="0" destOrd="0" presId="urn:microsoft.com/office/officeart/2005/8/layout/chevron1"/>
    <dgm:cxn modelId="{9DA798F3-B76B-4914-BBB5-73B177398CC5}" srcId="{0347A9F2-17BF-4D46-9644-C91844C7C093}" destId="{8C73FABB-ED5C-4B3A-BDA8-A64956802ABB}" srcOrd="3" destOrd="0" parTransId="{48FF5442-0733-4B30-93CB-4F1AD0C1369D}" sibTransId="{215EEEB4-9201-458D-8E42-E7A8BFDB227B}"/>
    <dgm:cxn modelId="{F2945B61-956D-42F8-9245-BEF66D94FF95}" type="presOf" srcId="{0347A9F2-17BF-4D46-9644-C91844C7C093}" destId="{92727D7B-26A9-422A-98EE-1BCB90172592}" srcOrd="0" destOrd="0" presId="urn:microsoft.com/office/officeart/2005/8/layout/chevron1"/>
    <dgm:cxn modelId="{FC51C8E0-6059-4ED6-A1EC-84E8EA8B6942}" type="presOf" srcId="{993D6CF7-5A7D-4764-B8BA-A16D2DAAF893}" destId="{934DCD4E-3EEA-4D3E-AEDE-9C0D3D71689B}" srcOrd="0" destOrd="0" presId="urn:microsoft.com/office/officeart/2005/8/layout/chevron1"/>
    <dgm:cxn modelId="{575E31EA-D37A-4FC2-9FBE-ED041A820D61}" type="presOf" srcId="{8C73FABB-ED5C-4B3A-BDA8-A64956802ABB}" destId="{7ACDBFFF-A5D3-4265-868A-D3C53D5CD220}" srcOrd="0" destOrd="0" presId="urn:microsoft.com/office/officeart/2005/8/layout/chevron1"/>
    <dgm:cxn modelId="{E72AF38E-3B2F-425E-AC4D-9776A8822700}" srcId="{0347A9F2-17BF-4D46-9644-C91844C7C093}" destId="{52098ADB-467A-4394-B8CE-3846EFD5D254}" srcOrd="0" destOrd="0" parTransId="{513396D7-DCDF-4E7C-9786-D4AA22E8DF77}" sibTransId="{73C14518-DB9F-4115-A984-E5D22DBABE76}"/>
    <dgm:cxn modelId="{50364989-57A6-4BA3-8BDA-356E368F6F90}" srcId="{0347A9F2-17BF-4D46-9644-C91844C7C093}" destId="{993D6CF7-5A7D-4764-B8BA-A16D2DAAF893}" srcOrd="1" destOrd="0" parTransId="{0321D865-F5C5-4B70-8312-C1E384ED7356}" sibTransId="{8DF5FDEA-C0AC-4D5C-B0B9-718B6C6C2EC2}"/>
    <dgm:cxn modelId="{0A9B5056-8D2B-4AFC-959E-039C6C39D506}" type="presOf" srcId="{F96D5E1D-13D0-43EF-ACF6-B1E7434DBDE8}" destId="{30BC7D6B-88CB-42E8-9D03-88B4AC94070F}" srcOrd="0" destOrd="0" presId="urn:microsoft.com/office/officeart/2005/8/layout/chevron1"/>
    <dgm:cxn modelId="{3042E6AB-B825-4729-B6A8-2996FB92E79B}" srcId="{0347A9F2-17BF-4D46-9644-C91844C7C093}" destId="{F96D5E1D-13D0-43EF-ACF6-B1E7434DBDE8}" srcOrd="4" destOrd="0" parTransId="{3E2690AA-2790-4A9A-ADB5-7F744F5EABA6}" sibTransId="{C7DC30BC-2F20-4189-AE6E-794A787AB12C}"/>
    <dgm:cxn modelId="{60619D0C-BB45-4070-B0FD-8704EC461E5D}" type="presOf" srcId="{52098ADB-467A-4394-B8CE-3846EFD5D254}" destId="{7D9869DC-DF57-4D94-B314-56F5C6FFD62D}" srcOrd="0" destOrd="0" presId="urn:microsoft.com/office/officeart/2005/8/layout/chevron1"/>
    <dgm:cxn modelId="{652AF3EA-FF04-4296-A30A-B013D4D97178}" srcId="{0347A9F2-17BF-4D46-9644-C91844C7C093}" destId="{7CD75FE9-1F1C-4F87-B95D-0592BFC44A26}" srcOrd="2" destOrd="0" parTransId="{6B8E7D94-2C31-4431-9FB0-9B3F25BDFD7F}" sibTransId="{FD3A6366-4D72-46F6-9021-9F913F1B6682}"/>
    <dgm:cxn modelId="{D7244A9C-08F3-4855-ADF1-ACCFB7C0EEDC}" type="presOf" srcId="{3B425B35-30F5-4695-A495-8AC44F89E387}" destId="{DD743796-90FE-4F08-B966-14BAB1C099DB}" srcOrd="0" destOrd="0" presId="urn:microsoft.com/office/officeart/2005/8/layout/chevron1"/>
    <dgm:cxn modelId="{D14A4A8A-D42C-4E4C-8D4C-4B505DDA196E}" srcId="{0347A9F2-17BF-4D46-9644-C91844C7C093}" destId="{3B425B35-30F5-4695-A495-8AC44F89E387}" srcOrd="5" destOrd="0" parTransId="{25502288-979A-49C1-85E1-26FC604CDB32}" sibTransId="{C29D176F-423B-40B2-9711-81878F1B6FFD}"/>
    <dgm:cxn modelId="{873CF93E-CC2C-47D1-8632-27DCB227DE5B}" type="presParOf" srcId="{92727D7B-26A9-422A-98EE-1BCB90172592}" destId="{7D9869DC-DF57-4D94-B314-56F5C6FFD62D}" srcOrd="0" destOrd="0" presId="urn:microsoft.com/office/officeart/2005/8/layout/chevron1"/>
    <dgm:cxn modelId="{C5C69E33-22E6-4FFC-AB7E-B8D1A631BF0D}" type="presParOf" srcId="{92727D7B-26A9-422A-98EE-1BCB90172592}" destId="{71C1F2B3-255C-4F57-9F5C-491ACD1E4D46}" srcOrd="1" destOrd="0" presId="urn:microsoft.com/office/officeart/2005/8/layout/chevron1"/>
    <dgm:cxn modelId="{8BE7EDD4-27ED-4388-8496-A01A11C6AAEB}" type="presParOf" srcId="{92727D7B-26A9-422A-98EE-1BCB90172592}" destId="{934DCD4E-3EEA-4D3E-AEDE-9C0D3D71689B}" srcOrd="2" destOrd="0" presId="urn:microsoft.com/office/officeart/2005/8/layout/chevron1"/>
    <dgm:cxn modelId="{D406ACFB-EBD6-4F15-BACA-8372A1CFB7A0}" type="presParOf" srcId="{92727D7B-26A9-422A-98EE-1BCB90172592}" destId="{B992AC38-00C6-48D8-BFE9-0F4290DFC1FD}" srcOrd="3" destOrd="0" presId="urn:microsoft.com/office/officeart/2005/8/layout/chevron1"/>
    <dgm:cxn modelId="{C2FE0873-5B75-4391-AC00-FBFD66826637}" type="presParOf" srcId="{92727D7B-26A9-422A-98EE-1BCB90172592}" destId="{8D804FB2-6B3C-4129-A9FC-614B1BFCCEF4}" srcOrd="4" destOrd="0" presId="urn:microsoft.com/office/officeart/2005/8/layout/chevron1"/>
    <dgm:cxn modelId="{BCF5FFC9-4E71-4351-9594-4EDF92605C56}" type="presParOf" srcId="{92727D7B-26A9-422A-98EE-1BCB90172592}" destId="{5A6216D9-0DAA-442E-9143-56E8361A5004}" srcOrd="5" destOrd="0" presId="urn:microsoft.com/office/officeart/2005/8/layout/chevron1"/>
    <dgm:cxn modelId="{7387DFCD-AD20-4F93-9771-E305F6BBF733}" type="presParOf" srcId="{92727D7B-26A9-422A-98EE-1BCB90172592}" destId="{7ACDBFFF-A5D3-4265-868A-D3C53D5CD220}" srcOrd="6" destOrd="0" presId="urn:microsoft.com/office/officeart/2005/8/layout/chevron1"/>
    <dgm:cxn modelId="{C108168F-5C0C-4ACA-B36F-FB767987BDF3}" type="presParOf" srcId="{92727D7B-26A9-422A-98EE-1BCB90172592}" destId="{72D656E7-A79F-4B65-9DFA-2E8DC41A1E9A}" srcOrd="7" destOrd="0" presId="urn:microsoft.com/office/officeart/2005/8/layout/chevron1"/>
    <dgm:cxn modelId="{AB48A98B-E54D-4E7D-816A-149010C55CDF}" type="presParOf" srcId="{92727D7B-26A9-422A-98EE-1BCB90172592}" destId="{30BC7D6B-88CB-42E8-9D03-88B4AC94070F}" srcOrd="8" destOrd="0" presId="urn:microsoft.com/office/officeart/2005/8/layout/chevron1"/>
    <dgm:cxn modelId="{E3C81B65-05D8-44E5-A849-91BB9C022D04}" type="presParOf" srcId="{92727D7B-26A9-422A-98EE-1BCB90172592}" destId="{4DDF581E-79FB-4C31-88A9-E491E7BCDE04}" srcOrd="9" destOrd="0" presId="urn:microsoft.com/office/officeart/2005/8/layout/chevron1"/>
    <dgm:cxn modelId="{352DB5A0-E756-4387-ACE4-D1F95BC20780}" type="presParOf" srcId="{92727D7B-26A9-422A-98EE-1BCB90172592}" destId="{DD743796-90FE-4F08-B966-14BAB1C099DB}" srcOrd="10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0347A9F2-17BF-4D46-9644-C91844C7C093}" type="doc">
      <dgm:prSet loTypeId="urn:microsoft.com/office/officeart/2005/8/layout/chevron1" loCatId="process" qsTypeId="urn:microsoft.com/office/officeart/2005/8/quickstyle/simple1" qsCatId="simple" csTypeId="urn:microsoft.com/office/officeart/2005/8/colors/accent1_2" csCatId="accent1" phldr="1"/>
      <dgm:spPr/>
    </dgm:pt>
    <dgm:pt modelId="{52098ADB-467A-4394-B8CE-3846EFD5D254}">
      <dgm:prSet phldrT="[Texte]"/>
      <dgm:spPr>
        <a:solidFill>
          <a:schemeClr val="bg1"/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chemeClr val="tx1"/>
              </a:solidFill>
            </a:rPr>
            <a:t>Détermination des besoins par le PA </a:t>
          </a:r>
          <a:r>
            <a:rPr lang="fr-BE" dirty="0" smtClean="0">
              <a:solidFill>
                <a:schemeClr val="tx1"/>
              </a:solidFill>
              <a:sym typeface="Wingdings" pitchFamily="2" charset="2"/>
            </a:rPr>
            <a:t></a:t>
          </a:r>
          <a:r>
            <a:rPr lang="fr-BE" dirty="0" smtClean="0">
              <a:solidFill>
                <a:schemeClr val="tx1"/>
              </a:solidFill>
            </a:rPr>
            <a:t> CSC </a:t>
          </a:r>
          <a:endParaRPr lang="fr-BE" dirty="0">
            <a:solidFill>
              <a:schemeClr val="tx1"/>
            </a:solidFill>
          </a:endParaRPr>
        </a:p>
      </dgm:t>
    </dgm:pt>
    <dgm:pt modelId="{513396D7-DCDF-4E7C-9786-D4AA22E8DF77}" type="parTrans" cxnId="{E72AF38E-3B2F-425E-AC4D-9776A8822700}">
      <dgm:prSet/>
      <dgm:spPr/>
      <dgm:t>
        <a:bodyPr/>
        <a:lstStyle/>
        <a:p>
          <a:endParaRPr lang="fr-BE"/>
        </a:p>
      </dgm:t>
    </dgm:pt>
    <dgm:pt modelId="{73C14518-DB9F-4115-A984-E5D22DBABE76}" type="sibTrans" cxnId="{E72AF38E-3B2F-425E-AC4D-9776A8822700}">
      <dgm:prSet/>
      <dgm:spPr/>
      <dgm:t>
        <a:bodyPr/>
        <a:lstStyle/>
        <a:p>
          <a:endParaRPr lang="fr-BE"/>
        </a:p>
      </dgm:t>
    </dgm:pt>
    <dgm:pt modelId="{993D6CF7-5A7D-4764-B8BA-A16D2DAAF893}">
      <dgm:prSet phldrT="[Texte]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chemeClr val="bg1"/>
              </a:solidFill>
            </a:rPr>
            <a:t>Publication de l’avis de marché / invitation à soumissionner</a:t>
          </a:r>
          <a:endParaRPr lang="fr-BE" dirty="0">
            <a:solidFill>
              <a:schemeClr val="bg1"/>
            </a:solidFill>
          </a:endParaRPr>
        </a:p>
      </dgm:t>
    </dgm:pt>
    <dgm:pt modelId="{0321D865-F5C5-4B70-8312-C1E384ED7356}" type="parTrans" cxnId="{50364989-57A6-4BA3-8BDA-356E368F6F90}">
      <dgm:prSet/>
      <dgm:spPr/>
      <dgm:t>
        <a:bodyPr/>
        <a:lstStyle/>
        <a:p>
          <a:endParaRPr lang="fr-BE"/>
        </a:p>
      </dgm:t>
    </dgm:pt>
    <dgm:pt modelId="{8DF5FDEA-C0AC-4D5C-B0B9-718B6C6C2EC2}" type="sibTrans" cxnId="{50364989-57A6-4BA3-8BDA-356E368F6F90}">
      <dgm:prSet/>
      <dgm:spPr/>
      <dgm:t>
        <a:bodyPr/>
        <a:lstStyle/>
        <a:p>
          <a:endParaRPr lang="fr-BE"/>
        </a:p>
      </dgm:t>
    </dgm:pt>
    <dgm:pt modelId="{7CD75FE9-1F1C-4F87-B95D-0592BFC44A26}">
      <dgm:prSet phldrT="[Texte]"/>
      <dgm:spPr>
        <a:noFill/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ysClr val="windowText" lastClr="000000"/>
              </a:solidFill>
            </a:rPr>
            <a:t>Dépôt des offres</a:t>
          </a:r>
          <a:endParaRPr lang="fr-BE" dirty="0">
            <a:solidFill>
              <a:sysClr val="windowText" lastClr="000000"/>
            </a:solidFill>
          </a:endParaRPr>
        </a:p>
      </dgm:t>
    </dgm:pt>
    <dgm:pt modelId="{6B8E7D94-2C31-4431-9FB0-9B3F25BDFD7F}" type="parTrans" cxnId="{652AF3EA-FF04-4296-A30A-B013D4D97178}">
      <dgm:prSet/>
      <dgm:spPr/>
      <dgm:t>
        <a:bodyPr/>
        <a:lstStyle/>
        <a:p>
          <a:endParaRPr lang="fr-BE"/>
        </a:p>
      </dgm:t>
    </dgm:pt>
    <dgm:pt modelId="{FD3A6366-4D72-46F6-9021-9F913F1B6682}" type="sibTrans" cxnId="{652AF3EA-FF04-4296-A30A-B013D4D97178}">
      <dgm:prSet/>
      <dgm:spPr/>
      <dgm:t>
        <a:bodyPr/>
        <a:lstStyle/>
        <a:p>
          <a:endParaRPr lang="fr-BE"/>
        </a:p>
      </dgm:t>
    </dgm:pt>
    <dgm:pt modelId="{8C73FABB-ED5C-4B3A-BDA8-A64956802ABB}">
      <dgm:prSet/>
      <dgm:spPr>
        <a:noFill/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ysClr val="windowText" lastClr="000000"/>
              </a:solidFill>
            </a:rPr>
            <a:t>Analyse des offres et attribution</a:t>
          </a:r>
          <a:endParaRPr lang="fr-BE" dirty="0">
            <a:solidFill>
              <a:sysClr val="windowText" lastClr="000000"/>
            </a:solidFill>
          </a:endParaRPr>
        </a:p>
      </dgm:t>
    </dgm:pt>
    <dgm:pt modelId="{48FF5442-0733-4B30-93CB-4F1AD0C1369D}" type="parTrans" cxnId="{9DA798F3-B76B-4914-BBB5-73B177398CC5}">
      <dgm:prSet/>
      <dgm:spPr/>
      <dgm:t>
        <a:bodyPr/>
        <a:lstStyle/>
        <a:p>
          <a:endParaRPr lang="fr-BE"/>
        </a:p>
      </dgm:t>
    </dgm:pt>
    <dgm:pt modelId="{215EEEB4-9201-458D-8E42-E7A8BFDB227B}" type="sibTrans" cxnId="{9DA798F3-B76B-4914-BBB5-73B177398CC5}">
      <dgm:prSet/>
      <dgm:spPr/>
      <dgm:t>
        <a:bodyPr/>
        <a:lstStyle/>
        <a:p>
          <a:endParaRPr lang="fr-BE"/>
        </a:p>
      </dgm:t>
    </dgm:pt>
    <dgm:pt modelId="{F96D5E1D-13D0-43EF-ACF6-B1E7434DBDE8}">
      <dgm:prSet/>
      <dgm:spPr>
        <a:noFill/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ysClr val="windowText" lastClr="000000"/>
              </a:solidFill>
            </a:rPr>
            <a:t>Notification</a:t>
          </a:r>
          <a:endParaRPr lang="fr-BE" dirty="0">
            <a:solidFill>
              <a:sysClr val="windowText" lastClr="000000"/>
            </a:solidFill>
          </a:endParaRPr>
        </a:p>
      </dgm:t>
    </dgm:pt>
    <dgm:pt modelId="{3E2690AA-2790-4A9A-ADB5-7F744F5EABA6}" type="parTrans" cxnId="{3042E6AB-B825-4729-B6A8-2996FB92E79B}">
      <dgm:prSet/>
      <dgm:spPr/>
      <dgm:t>
        <a:bodyPr/>
        <a:lstStyle/>
        <a:p>
          <a:endParaRPr lang="fr-BE"/>
        </a:p>
      </dgm:t>
    </dgm:pt>
    <dgm:pt modelId="{C7DC30BC-2F20-4189-AE6E-794A787AB12C}" type="sibTrans" cxnId="{3042E6AB-B825-4729-B6A8-2996FB92E79B}">
      <dgm:prSet/>
      <dgm:spPr/>
      <dgm:t>
        <a:bodyPr/>
        <a:lstStyle/>
        <a:p>
          <a:endParaRPr lang="fr-BE"/>
        </a:p>
      </dgm:t>
    </dgm:pt>
    <dgm:pt modelId="{3B425B35-30F5-4695-A495-8AC44F89E387}">
      <dgm:prSet/>
      <dgm:spPr>
        <a:noFill/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ysClr val="windowText" lastClr="000000"/>
              </a:solidFill>
            </a:rPr>
            <a:t>Exécution du marché </a:t>
          </a:r>
          <a:r>
            <a:rPr lang="fr-BE" dirty="0" smtClean="0">
              <a:solidFill>
                <a:sysClr val="windowText" lastClr="000000"/>
              </a:solidFill>
              <a:sym typeface="Wingdings" pitchFamily="2" charset="2"/>
            </a:rPr>
            <a:t></a:t>
          </a:r>
          <a:r>
            <a:rPr lang="fr-BE" dirty="0" smtClean="0">
              <a:solidFill>
                <a:sysClr val="windowText" lastClr="000000"/>
              </a:solidFill>
            </a:rPr>
            <a:t> réception définitive</a:t>
          </a:r>
          <a:endParaRPr lang="fr-BE" dirty="0">
            <a:solidFill>
              <a:sysClr val="windowText" lastClr="000000"/>
            </a:solidFill>
          </a:endParaRPr>
        </a:p>
      </dgm:t>
    </dgm:pt>
    <dgm:pt modelId="{25502288-979A-49C1-85E1-26FC604CDB32}" type="parTrans" cxnId="{D14A4A8A-D42C-4E4C-8D4C-4B505DDA196E}">
      <dgm:prSet/>
      <dgm:spPr/>
      <dgm:t>
        <a:bodyPr/>
        <a:lstStyle/>
        <a:p>
          <a:endParaRPr lang="fr-BE"/>
        </a:p>
      </dgm:t>
    </dgm:pt>
    <dgm:pt modelId="{C29D176F-423B-40B2-9711-81878F1B6FFD}" type="sibTrans" cxnId="{D14A4A8A-D42C-4E4C-8D4C-4B505DDA196E}">
      <dgm:prSet/>
      <dgm:spPr/>
      <dgm:t>
        <a:bodyPr/>
        <a:lstStyle/>
        <a:p>
          <a:endParaRPr lang="fr-BE"/>
        </a:p>
      </dgm:t>
    </dgm:pt>
    <dgm:pt modelId="{92727D7B-26A9-422A-98EE-1BCB90172592}" type="pres">
      <dgm:prSet presAssocID="{0347A9F2-17BF-4D46-9644-C91844C7C093}" presName="Name0" presStyleCnt="0">
        <dgm:presLayoutVars>
          <dgm:dir/>
          <dgm:animLvl val="lvl"/>
          <dgm:resizeHandles val="exact"/>
        </dgm:presLayoutVars>
      </dgm:prSet>
      <dgm:spPr/>
    </dgm:pt>
    <dgm:pt modelId="{7D9869DC-DF57-4D94-B314-56F5C6FFD62D}" type="pres">
      <dgm:prSet presAssocID="{52098ADB-467A-4394-B8CE-3846EFD5D254}" presName="parTxOnly" presStyleLbl="node1" presStyleIdx="0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71C1F2B3-255C-4F57-9F5C-491ACD1E4D46}" type="pres">
      <dgm:prSet presAssocID="{73C14518-DB9F-4115-A984-E5D22DBABE76}" presName="parTxOnlySpace" presStyleCnt="0"/>
      <dgm:spPr/>
    </dgm:pt>
    <dgm:pt modelId="{934DCD4E-3EEA-4D3E-AEDE-9C0D3D71689B}" type="pres">
      <dgm:prSet presAssocID="{993D6CF7-5A7D-4764-B8BA-A16D2DAAF893}" presName="parTxOnly" presStyleLbl="node1" presStyleIdx="1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B992AC38-00C6-48D8-BFE9-0F4290DFC1FD}" type="pres">
      <dgm:prSet presAssocID="{8DF5FDEA-C0AC-4D5C-B0B9-718B6C6C2EC2}" presName="parTxOnlySpace" presStyleCnt="0"/>
      <dgm:spPr/>
    </dgm:pt>
    <dgm:pt modelId="{8D804FB2-6B3C-4129-A9FC-614B1BFCCEF4}" type="pres">
      <dgm:prSet presAssocID="{7CD75FE9-1F1C-4F87-B95D-0592BFC44A26}" presName="parTxOnly" presStyleLbl="node1" presStyleIdx="2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5A6216D9-0DAA-442E-9143-56E8361A5004}" type="pres">
      <dgm:prSet presAssocID="{FD3A6366-4D72-46F6-9021-9F913F1B6682}" presName="parTxOnlySpace" presStyleCnt="0"/>
      <dgm:spPr/>
    </dgm:pt>
    <dgm:pt modelId="{7ACDBFFF-A5D3-4265-868A-D3C53D5CD220}" type="pres">
      <dgm:prSet presAssocID="{8C73FABB-ED5C-4B3A-BDA8-A64956802ABB}" presName="parTxOnly" presStyleLbl="node1" presStyleIdx="3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72D656E7-A79F-4B65-9DFA-2E8DC41A1E9A}" type="pres">
      <dgm:prSet presAssocID="{215EEEB4-9201-458D-8E42-E7A8BFDB227B}" presName="parTxOnlySpace" presStyleCnt="0"/>
      <dgm:spPr/>
    </dgm:pt>
    <dgm:pt modelId="{30BC7D6B-88CB-42E8-9D03-88B4AC94070F}" type="pres">
      <dgm:prSet presAssocID="{F96D5E1D-13D0-43EF-ACF6-B1E7434DBDE8}" presName="parTxOnly" presStyleLbl="node1" presStyleIdx="4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4DDF581E-79FB-4C31-88A9-E491E7BCDE04}" type="pres">
      <dgm:prSet presAssocID="{C7DC30BC-2F20-4189-AE6E-794A787AB12C}" presName="parTxOnlySpace" presStyleCnt="0"/>
      <dgm:spPr/>
    </dgm:pt>
    <dgm:pt modelId="{DD743796-90FE-4F08-B966-14BAB1C099DB}" type="pres">
      <dgm:prSet presAssocID="{3B425B35-30F5-4695-A495-8AC44F89E387}" presName="parTxOnly" presStyleLbl="node1" presStyleIdx="5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</dgm:ptLst>
  <dgm:cxnLst>
    <dgm:cxn modelId="{9DA798F3-B76B-4914-BBB5-73B177398CC5}" srcId="{0347A9F2-17BF-4D46-9644-C91844C7C093}" destId="{8C73FABB-ED5C-4B3A-BDA8-A64956802ABB}" srcOrd="3" destOrd="0" parTransId="{48FF5442-0733-4B30-93CB-4F1AD0C1369D}" sibTransId="{215EEEB4-9201-458D-8E42-E7A8BFDB227B}"/>
    <dgm:cxn modelId="{AA31464B-B8C7-4171-BC50-F7EDDFD586AA}" type="presOf" srcId="{0347A9F2-17BF-4D46-9644-C91844C7C093}" destId="{92727D7B-26A9-422A-98EE-1BCB90172592}" srcOrd="0" destOrd="0" presId="urn:microsoft.com/office/officeart/2005/8/layout/chevron1"/>
    <dgm:cxn modelId="{9FB261BE-9EB8-4905-AE20-25751D2D02D0}" type="presOf" srcId="{7CD75FE9-1F1C-4F87-B95D-0592BFC44A26}" destId="{8D804FB2-6B3C-4129-A9FC-614B1BFCCEF4}" srcOrd="0" destOrd="0" presId="urn:microsoft.com/office/officeart/2005/8/layout/chevron1"/>
    <dgm:cxn modelId="{E72AF38E-3B2F-425E-AC4D-9776A8822700}" srcId="{0347A9F2-17BF-4D46-9644-C91844C7C093}" destId="{52098ADB-467A-4394-B8CE-3846EFD5D254}" srcOrd="0" destOrd="0" parTransId="{513396D7-DCDF-4E7C-9786-D4AA22E8DF77}" sibTransId="{73C14518-DB9F-4115-A984-E5D22DBABE76}"/>
    <dgm:cxn modelId="{50364989-57A6-4BA3-8BDA-356E368F6F90}" srcId="{0347A9F2-17BF-4D46-9644-C91844C7C093}" destId="{993D6CF7-5A7D-4764-B8BA-A16D2DAAF893}" srcOrd="1" destOrd="0" parTransId="{0321D865-F5C5-4B70-8312-C1E384ED7356}" sibTransId="{8DF5FDEA-C0AC-4D5C-B0B9-718B6C6C2EC2}"/>
    <dgm:cxn modelId="{A3AFE5B6-6396-4127-8D5D-D88F307126A0}" type="presOf" srcId="{993D6CF7-5A7D-4764-B8BA-A16D2DAAF893}" destId="{934DCD4E-3EEA-4D3E-AEDE-9C0D3D71689B}" srcOrd="0" destOrd="0" presId="urn:microsoft.com/office/officeart/2005/8/layout/chevron1"/>
    <dgm:cxn modelId="{3042E6AB-B825-4729-B6A8-2996FB92E79B}" srcId="{0347A9F2-17BF-4D46-9644-C91844C7C093}" destId="{F96D5E1D-13D0-43EF-ACF6-B1E7434DBDE8}" srcOrd="4" destOrd="0" parTransId="{3E2690AA-2790-4A9A-ADB5-7F744F5EABA6}" sibTransId="{C7DC30BC-2F20-4189-AE6E-794A787AB12C}"/>
    <dgm:cxn modelId="{6830BFD0-84EF-47D4-84E6-A70688BD2AF7}" type="presOf" srcId="{3B425B35-30F5-4695-A495-8AC44F89E387}" destId="{DD743796-90FE-4F08-B966-14BAB1C099DB}" srcOrd="0" destOrd="0" presId="urn:microsoft.com/office/officeart/2005/8/layout/chevron1"/>
    <dgm:cxn modelId="{652AF3EA-FF04-4296-A30A-B013D4D97178}" srcId="{0347A9F2-17BF-4D46-9644-C91844C7C093}" destId="{7CD75FE9-1F1C-4F87-B95D-0592BFC44A26}" srcOrd="2" destOrd="0" parTransId="{6B8E7D94-2C31-4431-9FB0-9B3F25BDFD7F}" sibTransId="{FD3A6366-4D72-46F6-9021-9F913F1B6682}"/>
    <dgm:cxn modelId="{8A57B5A6-03D9-415B-95BE-799442A4AC99}" type="presOf" srcId="{52098ADB-467A-4394-B8CE-3846EFD5D254}" destId="{7D9869DC-DF57-4D94-B314-56F5C6FFD62D}" srcOrd="0" destOrd="0" presId="urn:microsoft.com/office/officeart/2005/8/layout/chevron1"/>
    <dgm:cxn modelId="{D14A4A8A-D42C-4E4C-8D4C-4B505DDA196E}" srcId="{0347A9F2-17BF-4D46-9644-C91844C7C093}" destId="{3B425B35-30F5-4695-A495-8AC44F89E387}" srcOrd="5" destOrd="0" parTransId="{25502288-979A-49C1-85E1-26FC604CDB32}" sibTransId="{C29D176F-423B-40B2-9711-81878F1B6FFD}"/>
    <dgm:cxn modelId="{64811422-2451-46BA-B014-9C0674F928BC}" type="presOf" srcId="{F96D5E1D-13D0-43EF-ACF6-B1E7434DBDE8}" destId="{30BC7D6B-88CB-42E8-9D03-88B4AC94070F}" srcOrd="0" destOrd="0" presId="urn:microsoft.com/office/officeart/2005/8/layout/chevron1"/>
    <dgm:cxn modelId="{51006E68-52FD-4FEC-84DB-455DA9DAEFE9}" type="presOf" srcId="{8C73FABB-ED5C-4B3A-BDA8-A64956802ABB}" destId="{7ACDBFFF-A5D3-4265-868A-D3C53D5CD220}" srcOrd="0" destOrd="0" presId="urn:microsoft.com/office/officeart/2005/8/layout/chevron1"/>
    <dgm:cxn modelId="{926F2532-8A08-4642-B523-168667D095A4}" type="presParOf" srcId="{92727D7B-26A9-422A-98EE-1BCB90172592}" destId="{7D9869DC-DF57-4D94-B314-56F5C6FFD62D}" srcOrd="0" destOrd="0" presId="urn:microsoft.com/office/officeart/2005/8/layout/chevron1"/>
    <dgm:cxn modelId="{7F859D25-7170-4137-9525-0193C63E00AC}" type="presParOf" srcId="{92727D7B-26A9-422A-98EE-1BCB90172592}" destId="{71C1F2B3-255C-4F57-9F5C-491ACD1E4D46}" srcOrd="1" destOrd="0" presId="urn:microsoft.com/office/officeart/2005/8/layout/chevron1"/>
    <dgm:cxn modelId="{F54B2425-0302-4935-B7B8-568EACB4BCC2}" type="presParOf" srcId="{92727D7B-26A9-422A-98EE-1BCB90172592}" destId="{934DCD4E-3EEA-4D3E-AEDE-9C0D3D71689B}" srcOrd="2" destOrd="0" presId="urn:microsoft.com/office/officeart/2005/8/layout/chevron1"/>
    <dgm:cxn modelId="{65665B4E-3B35-43AE-9C9D-E180B8262CAC}" type="presParOf" srcId="{92727D7B-26A9-422A-98EE-1BCB90172592}" destId="{B992AC38-00C6-48D8-BFE9-0F4290DFC1FD}" srcOrd="3" destOrd="0" presId="urn:microsoft.com/office/officeart/2005/8/layout/chevron1"/>
    <dgm:cxn modelId="{E62CEF87-D076-4D40-A476-36FAB7D508BC}" type="presParOf" srcId="{92727D7B-26A9-422A-98EE-1BCB90172592}" destId="{8D804FB2-6B3C-4129-A9FC-614B1BFCCEF4}" srcOrd="4" destOrd="0" presId="urn:microsoft.com/office/officeart/2005/8/layout/chevron1"/>
    <dgm:cxn modelId="{EB726379-3A32-4512-A575-5A455D3D7F66}" type="presParOf" srcId="{92727D7B-26A9-422A-98EE-1BCB90172592}" destId="{5A6216D9-0DAA-442E-9143-56E8361A5004}" srcOrd="5" destOrd="0" presId="urn:microsoft.com/office/officeart/2005/8/layout/chevron1"/>
    <dgm:cxn modelId="{8C7CEEBF-C148-45F8-81B0-A1835C7C5AE4}" type="presParOf" srcId="{92727D7B-26A9-422A-98EE-1BCB90172592}" destId="{7ACDBFFF-A5D3-4265-868A-D3C53D5CD220}" srcOrd="6" destOrd="0" presId="urn:microsoft.com/office/officeart/2005/8/layout/chevron1"/>
    <dgm:cxn modelId="{5BAD7DC6-92AD-4BB1-A34A-E84D5C046387}" type="presParOf" srcId="{92727D7B-26A9-422A-98EE-1BCB90172592}" destId="{72D656E7-A79F-4B65-9DFA-2E8DC41A1E9A}" srcOrd="7" destOrd="0" presId="urn:microsoft.com/office/officeart/2005/8/layout/chevron1"/>
    <dgm:cxn modelId="{A4C8079A-FC2F-4064-988F-718D1CF898C9}" type="presParOf" srcId="{92727D7B-26A9-422A-98EE-1BCB90172592}" destId="{30BC7D6B-88CB-42E8-9D03-88B4AC94070F}" srcOrd="8" destOrd="0" presId="urn:microsoft.com/office/officeart/2005/8/layout/chevron1"/>
    <dgm:cxn modelId="{7FA36BE2-41E3-4933-84E6-AD0FEF1AF3E1}" type="presParOf" srcId="{92727D7B-26A9-422A-98EE-1BCB90172592}" destId="{4DDF581E-79FB-4C31-88A9-E491E7BCDE04}" srcOrd="9" destOrd="0" presId="urn:microsoft.com/office/officeart/2005/8/layout/chevron1"/>
    <dgm:cxn modelId="{29D51630-2C02-4008-94E5-2842FF7E142F}" type="presParOf" srcId="{92727D7B-26A9-422A-98EE-1BCB90172592}" destId="{DD743796-90FE-4F08-B966-14BAB1C099DB}" srcOrd="10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0347A9F2-17BF-4D46-9644-C91844C7C093}" type="doc">
      <dgm:prSet loTypeId="urn:microsoft.com/office/officeart/2005/8/layout/chevron1" loCatId="process" qsTypeId="urn:microsoft.com/office/officeart/2005/8/quickstyle/simple1" qsCatId="simple" csTypeId="urn:microsoft.com/office/officeart/2005/8/colors/accent1_2" csCatId="accent1" phldr="1"/>
      <dgm:spPr/>
    </dgm:pt>
    <dgm:pt modelId="{52098ADB-467A-4394-B8CE-3846EFD5D254}">
      <dgm:prSet phldrT="[Texte]"/>
      <dgm:spPr>
        <a:solidFill>
          <a:schemeClr val="bg1"/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chemeClr val="tx1"/>
              </a:solidFill>
            </a:rPr>
            <a:t>Détermination des besoins par le PA </a:t>
          </a:r>
          <a:r>
            <a:rPr lang="fr-BE" dirty="0" smtClean="0">
              <a:solidFill>
                <a:schemeClr val="tx1"/>
              </a:solidFill>
              <a:sym typeface="Wingdings" pitchFamily="2" charset="2"/>
            </a:rPr>
            <a:t></a:t>
          </a:r>
          <a:r>
            <a:rPr lang="fr-BE" dirty="0" smtClean="0">
              <a:solidFill>
                <a:schemeClr val="tx1"/>
              </a:solidFill>
            </a:rPr>
            <a:t> CSC </a:t>
          </a:r>
          <a:endParaRPr lang="fr-BE" dirty="0">
            <a:solidFill>
              <a:schemeClr val="tx1"/>
            </a:solidFill>
          </a:endParaRPr>
        </a:p>
      </dgm:t>
    </dgm:pt>
    <dgm:pt modelId="{513396D7-DCDF-4E7C-9786-D4AA22E8DF77}" type="parTrans" cxnId="{E72AF38E-3B2F-425E-AC4D-9776A8822700}">
      <dgm:prSet/>
      <dgm:spPr/>
      <dgm:t>
        <a:bodyPr/>
        <a:lstStyle/>
        <a:p>
          <a:endParaRPr lang="fr-BE"/>
        </a:p>
      </dgm:t>
    </dgm:pt>
    <dgm:pt modelId="{73C14518-DB9F-4115-A984-E5D22DBABE76}" type="sibTrans" cxnId="{E72AF38E-3B2F-425E-AC4D-9776A8822700}">
      <dgm:prSet/>
      <dgm:spPr/>
      <dgm:t>
        <a:bodyPr/>
        <a:lstStyle/>
        <a:p>
          <a:endParaRPr lang="fr-BE"/>
        </a:p>
      </dgm:t>
    </dgm:pt>
    <dgm:pt modelId="{993D6CF7-5A7D-4764-B8BA-A16D2DAAF893}">
      <dgm:prSet phldrT="[Texte]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chemeClr val="bg1"/>
              </a:solidFill>
            </a:rPr>
            <a:t>Publication de l’avis de marché / invitation à soumissionner</a:t>
          </a:r>
          <a:endParaRPr lang="fr-BE" dirty="0">
            <a:solidFill>
              <a:schemeClr val="bg1"/>
            </a:solidFill>
          </a:endParaRPr>
        </a:p>
      </dgm:t>
    </dgm:pt>
    <dgm:pt modelId="{0321D865-F5C5-4B70-8312-C1E384ED7356}" type="parTrans" cxnId="{50364989-57A6-4BA3-8BDA-356E368F6F90}">
      <dgm:prSet/>
      <dgm:spPr/>
      <dgm:t>
        <a:bodyPr/>
        <a:lstStyle/>
        <a:p>
          <a:endParaRPr lang="fr-BE"/>
        </a:p>
      </dgm:t>
    </dgm:pt>
    <dgm:pt modelId="{8DF5FDEA-C0AC-4D5C-B0B9-718B6C6C2EC2}" type="sibTrans" cxnId="{50364989-57A6-4BA3-8BDA-356E368F6F90}">
      <dgm:prSet/>
      <dgm:spPr/>
      <dgm:t>
        <a:bodyPr/>
        <a:lstStyle/>
        <a:p>
          <a:endParaRPr lang="fr-BE"/>
        </a:p>
      </dgm:t>
    </dgm:pt>
    <dgm:pt modelId="{7CD75FE9-1F1C-4F87-B95D-0592BFC44A26}">
      <dgm:prSet phldrT="[Texte]"/>
      <dgm:spPr>
        <a:noFill/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ysClr val="windowText" lastClr="000000"/>
              </a:solidFill>
            </a:rPr>
            <a:t>Dépôt des offres</a:t>
          </a:r>
          <a:endParaRPr lang="fr-BE" dirty="0">
            <a:solidFill>
              <a:sysClr val="windowText" lastClr="000000"/>
            </a:solidFill>
          </a:endParaRPr>
        </a:p>
      </dgm:t>
    </dgm:pt>
    <dgm:pt modelId="{6B8E7D94-2C31-4431-9FB0-9B3F25BDFD7F}" type="parTrans" cxnId="{652AF3EA-FF04-4296-A30A-B013D4D97178}">
      <dgm:prSet/>
      <dgm:spPr/>
      <dgm:t>
        <a:bodyPr/>
        <a:lstStyle/>
        <a:p>
          <a:endParaRPr lang="fr-BE"/>
        </a:p>
      </dgm:t>
    </dgm:pt>
    <dgm:pt modelId="{FD3A6366-4D72-46F6-9021-9F913F1B6682}" type="sibTrans" cxnId="{652AF3EA-FF04-4296-A30A-B013D4D97178}">
      <dgm:prSet/>
      <dgm:spPr/>
      <dgm:t>
        <a:bodyPr/>
        <a:lstStyle/>
        <a:p>
          <a:endParaRPr lang="fr-BE"/>
        </a:p>
      </dgm:t>
    </dgm:pt>
    <dgm:pt modelId="{8C73FABB-ED5C-4B3A-BDA8-A64956802ABB}">
      <dgm:prSet/>
      <dgm:spPr>
        <a:noFill/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ysClr val="windowText" lastClr="000000"/>
              </a:solidFill>
            </a:rPr>
            <a:t>Analyse des offres et attribution</a:t>
          </a:r>
          <a:endParaRPr lang="fr-BE" dirty="0">
            <a:solidFill>
              <a:sysClr val="windowText" lastClr="000000"/>
            </a:solidFill>
          </a:endParaRPr>
        </a:p>
      </dgm:t>
    </dgm:pt>
    <dgm:pt modelId="{48FF5442-0733-4B30-93CB-4F1AD0C1369D}" type="parTrans" cxnId="{9DA798F3-B76B-4914-BBB5-73B177398CC5}">
      <dgm:prSet/>
      <dgm:spPr/>
      <dgm:t>
        <a:bodyPr/>
        <a:lstStyle/>
        <a:p>
          <a:endParaRPr lang="fr-BE"/>
        </a:p>
      </dgm:t>
    </dgm:pt>
    <dgm:pt modelId="{215EEEB4-9201-458D-8E42-E7A8BFDB227B}" type="sibTrans" cxnId="{9DA798F3-B76B-4914-BBB5-73B177398CC5}">
      <dgm:prSet/>
      <dgm:spPr/>
      <dgm:t>
        <a:bodyPr/>
        <a:lstStyle/>
        <a:p>
          <a:endParaRPr lang="fr-BE"/>
        </a:p>
      </dgm:t>
    </dgm:pt>
    <dgm:pt modelId="{F96D5E1D-13D0-43EF-ACF6-B1E7434DBDE8}">
      <dgm:prSet/>
      <dgm:spPr>
        <a:noFill/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ysClr val="windowText" lastClr="000000"/>
              </a:solidFill>
            </a:rPr>
            <a:t>Notification</a:t>
          </a:r>
          <a:endParaRPr lang="fr-BE" dirty="0">
            <a:solidFill>
              <a:sysClr val="windowText" lastClr="000000"/>
            </a:solidFill>
          </a:endParaRPr>
        </a:p>
      </dgm:t>
    </dgm:pt>
    <dgm:pt modelId="{3E2690AA-2790-4A9A-ADB5-7F744F5EABA6}" type="parTrans" cxnId="{3042E6AB-B825-4729-B6A8-2996FB92E79B}">
      <dgm:prSet/>
      <dgm:spPr/>
      <dgm:t>
        <a:bodyPr/>
        <a:lstStyle/>
        <a:p>
          <a:endParaRPr lang="fr-BE"/>
        </a:p>
      </dgm:t>
    </dgm:pt>
    <dgm:pt modelId="{C7DC30BC-2F20-4189-AE6E-794A787AB12C}" type="sibTrans" cxnId="{3042E6AB-B825-4729-B6A8-2996FB92E79B}">
      <dgm:prSet/>
      <dgm:spPr/>
      <dgm:t>
        <a:bodyPr/>
        <a:lstStyle/>
        <a:p>
          <a:endParaRPr lang="fr-BE"/>
        </a:p>
      </dgm:t>
    </dgm:pt>
    <dgm:pt modelId="{3B425B35-30F5-4695-A495-8AC44F89E387}">
      <dgm:prSet/>
      <dgm:spPr>
        <a:noFill/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ysClr val="windowText" lastClr="000000"/>
              </a:solidFill>
            </a:rPr>
            <a:t>Exécution du marché </a:t>
          </a:r>
          <a:r>
            <a:rPr lang="fr-BE" dirty="0" smtClean="0">
              <a:solidFill>
                <a:sysClr val="windowText" lastClr="000000"/>
              </a:solidFill>
              <a:sym typeface="Wingdings" pitchFamily="2" charset="2"/>
            </a:rPr>
            <a:t></a:t>
          </a:r>
          <a:r>
            <a:rPr lang="fr-BE" dirty="0" smtClean="0">
              <a:solidFill>
                <a:sysClr val="windowText" lastClr="000000"/>
              </a:solidFill>
            </a:rPr>
            <a:t> réception définitive</a:t>
          </a:r>
          <a:endParaRPr lang="fr-BE" dirty="0">
            <a:solidFill>
              <a:sysClr val="windowText" lastClr="000000"/>
            </a:solidFill>
          </a:endParaRPr>
        </a:p>
      </dgm:t>
    </dgm:pt>
    <dgm:pt modelId="{25502288-979A-49C1-85E1-26FC604CDB32}" type="parTrans" cxnId="{D14A4A8A-D42C-4E4C-8D4C-4B505DDA196E}">
      <dgm:prSet/>
      <dgm:spPr/>
      <dgm:t>
        <a:bodyPr/>
        <a:lstStyle/>
        <a:p>
          <a:endParaRPr lang="fr-BE"/>
        </a:p>
      </dgm:t>
    </dgm:pt>
    <dgm:pt modelId="{C29D176F-423B-40B2-9711-81878F1B6FFD}" type="sibTrans" cxnId="{D14A4A8A-D42C-4E4C-8D4C-4B505DDA196E}">
      <dgm:prSet/>
      <dgm:spPr/>
      <dgm:t>
        <a:bodyPr/>
        <a:lstStyle/>
        <a:p>
          <a:endParaRPr lang="fr-BE"/>
        </a:p>
      </dgm:t>
    </dgm:pt>
    <dgm:pt modelId="{92727D7B-26A9-422A-98EE-1BCB90172592}" type="pres">
      <dgm:prSet presAssocID="{0347A9F2-17BF-4D46-9644-C91844C7C093}" presName="Name0" presStyleCnt="0">
        <dgm:presLayoutVars>
          <dgm:dir/>
          <dgm:animLvl val="lvl"/>
          <dgm:resizeHandles val="exact"/>
        </dgm:presLayoutVars>
      </dgm:prSet>
      <dgm:spPr/>
    </dgm:pt>
    <dgm:pt modelId="{7D9869DC-DF57-4D94-B314-56F5C6FFD62D}" type="pres">
      <dgm:prSet presAssocID="{52098ADB-467A-4394-B8CE-3846EFD5D254}" presName="parTxOnly" presStyleLbl="node1" presStyleIdx="0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71C1F2B3-255C-4F57-9F5C-491ACD1E4D46}" type="pres">
      <dgm:prSet presAssocID="{73C14518-DB9F-4115-A984-E5D22DBABE76}" presName="parTxOnlySpace" presStyleCnt="0"/>
      <dgm:spPr/>
    </dgm:pt>
    <dgm:pt modelId="{934DCD4E-3EEA-4D3E-AEDE-9C0D3D71689B}" type="pres">
      <dgm:prSet presAssocID="{993D6CF7-5A7D-4764-B8BA-A16D2DAAF893}" presName="parTxOnly" presStyleLbl="node1" presStyleIdx="1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B992AC38-00C6-48D8-BFE9-0F4290DFC1FD}" type="pres">
      <dgm:prSet presAssocID="{8DF5FDEA-C0AC-4D5C-B0B9-718B6C6C2EC2}" presName="parTxOnlySpace" presStyleCnt="0"/>
      <dgm:spPr/>
    </dgm:pt>
    <dgm:pt modelId="{8D804FB2-6B3C-4129-A9FC-614B1BFCCEF4}" type="pres">
      <dgm:prSet presAssocID="{7CD75FE9-1F1C-4F87-B95D-0592BFC44A26}" presName="parTxOnly" presStyleLbl="node1" presStyleIdx="2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5A6216D9-0DAA-442E-9143-56E8361A5004}" type="pres">
      <dgm:prSet presAssocID="{FD3A6366-4D72-46F6-9021-9F913F1B6682}" presName="parTxOnlySpace" presStyleCnt="0"/>
      <dgm:spPr/>
    </dgm:pt>
    <dgm:pt modelId="{7ACDBFFF-A5D3-4265-868A-D3C53D5CD220}" type="pres">
      <dgm:prSet presAssocID="{8C73FABB-ED5C-4B3A-BDA8-A64956802ABB}" presName="parTxOnly" presStyleLbl="node1" presStyleIdx="3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72D656E7-A79F-4B65-9DFA-2E8DC41A1E9A}" type="pres">
      <dgm:prSet presAssocID="{215EEEB4-9201-458D-8E42-E7A8BFDB227B}" presName="parTxOnlySpace" presStyleCnt="0"/>
      <dgm:spPr/>
    </dgm:pt>
    <dgm:pt modelId="{30BC7D6B-88CB-42E8-9D03-88B4AC94070F}" type="pres">
      <dgm:prSet presAssocID="{F96D5E1D-13D0-43EF-ACF6-B1E7434DBDE8}" presName="parTxOnly" presStyleLbl="node1" presStyleIdx="4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4DDF581E-79FB-4C31-88A9-E491E7BCDE04}" type="pres">
      <dgm:prSet presAssocID="{C7DC30BC-2F20-4189-AE6E-794A787AB12C}" presName="parTxOnlySpace" presStyleCnt="0"/>
      <dgm:spPr/>
    </dgm:pt>
    <dgm:pt modelId="{DD743796-90FE-4F08-B966-14BAB1C099DB}" type="pres">
      <dgm:prSet presAssocID="{3B425B35-30F5-4695-A495-8AC44F89E387}" presName="parTxOnly" presStyleLbl="node1" presStyleIdx="5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</dgm:ptLst>
  <dgm:cxnLst>
    <dgm:cxn modelId="{9DA798F3-B76B-4914-BBB5-73B177398CC5}" srcId="{0347A9F2-17BF-4D46-9644-C91844C7C093}" destId="{8C73FABB-ED5C-4B3A-BDA8-A64956802ABB}" srcOrd="3" destOrd="0" parTransId="{48FF5442-0733-4B30-93CB-4F1AD0C1369D}" sibTransId="{215EEEB4-9201-458D-8E42-E7A8BFDB227B}"/>
    <dgm:cxn modelId="{738ABCAE-5334-4249-A1E3-34ED0DB0FC41}" type="presOf" srcId="{993D6CF7-5A7D-4764-B8BA-A16D2DAAF893}" destId="{934DCD4E-3EEA-4D3E-AEDE-9C0D3D71689B}" srcOrd="0" destOrd="0" presId="urn:microsoft.com/office/officeart/2005/8/layout/chevron1"/>
    <dgm:cxn modelId="{6C6DFA34-5712-48FA-B2F2-B62FA4FBA230}" type="presOf" srcId="{8C73FABB-ED5C-4B3A-BDA8-A64956802ABB}" destId="{7ACDBFFF-A5D3-4265-868A-D3C53D5CD220}" srcOrd="0" destOrd="0" presId="urn:microsoft.com/office/officeart/2005/8/layout/chevron1"/>
    <dgm:cxn modelId="{75042A16-B213-477F-9166-9956BAFE07F2}" type="presOf" srcId="{52098ADB-467A-4394-B8CE-3846EFD5D254}" destId="{7D9869DC-DF57-4D94-B314-56F5C6FFD62D}" srcOrd="0" destOrd="0" presId="urn:microsoft.com/office/officeart/2005/8/layout/chevron1"/>
    <dgm:cxn modelId="{E4A084E6-0D9A-435E-846A-A6130A1CA88B}" type="presOf" srcId="{0347A9F2-17BF-4D46-9644-C91844C7C093}" destId="{92727D7B-26A9-422A-98EE-1BCB90172592}" srcOrd="0" destOrd="0" presId="urn:microsoft.com/office/officeart/2005/8/layout/chevron1"/>
    <dgm:cxn modelId="{E72AF38E-3B2F-425E-AC4D-9776A8822700}" srcId="{0347A9F2-17BF-4D46-9644-C91844C7C093}" destId="{52098ADB-467A-4394-B8CE-3846EFD5D254}" srcOrd="0" destOrd="0" parTransId="{513396D7-DCDF-4E7C-9786-D4AA22E8DF77}" sibTransId="{73C14518-DB9F-4115-A984-E5D22DBABE76}"/>
    <dgm:cxn modelId="{50364989-57A6-4BA3-8BDA-356E368F6F90}" srcId="{0347A9F2-17BF-4D46-9644-C91844C7C093}" destId="{993D6CF7-5A7D-4764-B8BA-A16D2DAAF893}" srcOrd="1" destOrd="0" parTransId="{0321D865-F5C5-4B70-8312-C1E384ED7356}" sibTransId="{8DF5FDEA-C0AC-4D5C-B0B9-718B6C6C2EC2}"/>
    <dgm:cxn modelId="{3641829C-B4CD-4DC3-881F-1AB1635B1524}" type="presOf" srcId="{3B425B35-30F5-4695-A495-8AC44F89E387}" destId="{DD743796-90FE-4F08-B966-14BAB1C099DB}" srcOrd="0" destOrd="0" presId="urn:microsoft.com/office/officeart/2005/8/layout/chevron1"/>
    <dgm:cxn modelId="{147DA9D2-FE11-43B3-BB53-447F4A02FEFF}" type="presOf" srcId="{F96D5E1D-13D0-43EF-ACF6-B1E7434DBDE8}" destId="{30BC7D6B-88CB-42E8-9D03-88B4AC94070F}" srcOrd="0" destOrd="0" presId="urn:microsoft.com/office/officeart/2005/8/layout/chevron1"/>
    <dgm:cxn modelId="{3042E6AB-B825-4729-B6A8-2996FB92E79B}" srcId="{0347A9F2-17BF-4D46-9644-C91844C7C093}" destId="{F96D5E1D-13D0-43EF-ACF6-B1E7434DBDE8}" srcOrd="4" destOrd="0" parTransId="{3E2690AA-2790-4A9A-ADB5-7F744F5EABA6}" sibTransId="{C7DC30BC-2F20-4189-AE6E-794A787AB12C}"/>
    <dgm:cxn modelId="{E622F607-F586-498F-A86B-87F55905D9E7}" type="presOf" srcId="{7CD75FE9-1F1C-4F87-B95D-0592BFC44A26}" destId="{8D804FB2-6B3C-4129-A9FC-614B1BFCCEF4}" srcOrd="0" destOrd="0" presId="urn:microsoft.com/office/officeart/2005/8/layout/chevron1"/>
    <dgm:cxn modelId="{652AF3EA-FF04-4296-A30A-B013D4D97178}" srcId="{0347A9F2-17BF-4D46-9644-C91844C7C093}" destId="{7CD75FE9-1F1C-4F87-B95D-0592BFC44A26}" srcOrd="2" destOrd="0" parTransId="{6B8E7D94-2C31-4431-9FB0-9B3F25BDFD7F}" sibTransId="{FD3A6366-4D72-46F6-9021-9F913F1B6682}"/>
    <dgm:cxn modelId="{D14A4A8A-D42C-4E4C-8D4C-4B505DDA196E}" srcId="{0347A9F2-17BF-4D46-9644-C91844C7C093}" destId="{3B425B35-30F5-4695-A495-8AC44F89E387}" srcOrd="5" destOrd="0" parTransId="{25502288-979A-49C1-85E1-26FC604CDB32}" sibTransId="{C29D176F-423B-40B2-9711-81878F1B6FFD}"/>
    <dgm:cxn modelId="{BC684FF4-9044-4F2E-A9B1-377DBD0E79A8}" type="presParOf" srcId="{92727D7B-26A9-422A-98EE-1BCB90172592}" destId="{7D9869DC-DF57-4D94-B314-56F5C6FFD62D}" srcOrd="0" destOrd="0" presId="urn:microsoft.com/office/officeart/2005/8/layout/chevron1"/>
    <dgm:cxn modelId="{5DA364BA-289A-4817-812D-E88BFBCCD077}" type="presParOf" srcId="{92727D7B-26A9-422A-98EE-1BCB90172592}" destId="{71C1F2B3-255C-4F57-9F5C-491ACD1E4D46}" srcOrd="1" destOrd="0" presId="urn:microsoft.com/office/officeart/2005/8/layout/chevron1"/>
    <dgm:cxn modelId="{C91B00EE-496D-4CC2-9454-EE0DB58F85B3}" type="presParOf" srcId="{92727D7B-26A9-422A-98EE-1BCB90172592}" destId="{934DCD4E-3EEA-4D3E-AEDE-9C0D3D71689B}" srcOrd="2" destOrd="0" presId="urn:microsoft.com/office/officeart/2005/8/layout/chevron1"/>
    <dgm:cxn modelId="{FA5D3DC6-BFB5-4408-8F3E-B71597578A2F}" type="presParOf" srcId="{92727D7B-26A9-422A-98EE-1BCB90172592}" destId="{B992AC38-00C6-48D8-BFE9-0F4290DFC1FD}" srcOrd="3" destOrd="0" presId="urn:microsoft.com/office/officeart/2005/8/layout/chevron1"/>
    <dgm:cxn modelId="{A4BD3D91-221F-4F13-82C4-F724B96785A5}" type="presParOf" srcId="{92727D7B-26A9-422A-98EE-1BCB90172592}" destId="{8D804FB2-6B3C-4129-A9FC-614B1BFCCEF4}" srcOrd="4" destOrd="0" presId="urn:microsoft.com/office/officeart/2005/8/layout/chevron1"/>
    <dgm:cxn modelId="{EB394F27-C752-4FA7-A0A0-A6E77BA93A98}" type="presParOf" srcId="{92727D7B-26A9-422A-98EE-1BCB90172592}" destId="{5A6216D9-0DAA-442E-9143-56E8361A5004}" srcOrd="5" destOrd="0" presId="urn:microsoft.com/office/officeart/2005/8/layout/chevron1"/>
    <dgm:cxn modelId="{9F934C18-A63C-40D1-B298-2A74C224B519}" type="presParOf" srcId="{92727D7B-26A9-422A-98EE-1BCB90172592}" destId="{7ACDBFFF-A5D3-4265-868A-D3C53D5CD220}" srcOrd="6" destOrd="0" presId="urn:microsoft.com/office/officeart/2005/8/layout/chevron1"/>
    <dgm:cxn modelId="{8D7F8D01-A0BD-4BD1-B5F3-7902DE514B90}" type="presParOf" srcId="{92727D7B-26A9-422A-98EE-1BCB90172592}" destId="{72D656E7-A79F-4B65-9DFA-2E8DC41A1E9A}" srcOrd="7" destOrd="0" presId="urn:microsoft.com/office/officeart/2005/8/layout/chevron1"/>
    <dgm:cxn modelId="{A735C183-48D4-408B-AE6C-5B26206D0F49}" type="presParOf" srcId="{92727D7B-26A9-422A-98EE-1BCB90172592}" destId="{30BC7D6B-88CB-42E8-9D03-88B4AC94070F}" srcOrd="8" destOrd="0" presId="urn:microsoft.com/office/officeart/2005/8/layout/chevron1"/>
    <dgm:cxn modelId="{1909984D-BBFD-47C5-AD27-4B37FA0F61CB}" type="presParOf" srcId="{92727D7B-26A9-422A-98EE-1BCB90172592}" destId="{4DDF581E-79FB-4C31-88A9-E491E7BCDE04}" srcOrd="9" destOrd="0" presId="urn:microsoft.com/office/officeart/2005/8/layout/chevron1"/>
    <dgm:cxn modelId="{F3E3F941-A487-4A12-A7D2-624B7487817B}" type="presParOf" srcId="{92727D7B-26A9-422A-98EE-1BCB90172592}" destId="{DD743796-90FE-4F08-B966-14BAB1C099DB}" srcOrd="10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15.xml><?xml version="1.0" encoding="utf-8"?>
<dgm:dataModel xmlns:dgm="http://schemas.openxmlformats.org/drawingml/2006/diagram" xmlns:a="http://schemas.openxmlformats.org/drawingml/2006/main">
  <dgm:ptLst>
    <dgm:pt modelId="{0347A9F2-17BF-4D46-9644-C91844C7C093}" type="doc">
      <dgm:prSet loTypeId="urn:microsoft.com/office/officeart/2005/8/layout/chevron1" loCatId="process" qsTypeId="urn:microsoft.com/office/officeart/2005/8/quickstyle/simple1" qsCatId="simple" csTypeId="urn:microsoft.com/office/officeart/2005/8/colors/accent1_2" csCatId="accent1" phldr="1"/>
      <dgm:spPr/>
    </dgm:pt>
    <dgm:pt modelId="{52098ADB-467A-4394-B8CE-3846EFD5D254}">
      <dgm:prSet phldrT="[Texte]"/>
      <dgm:spPr>
        <a:solidFill>
          <a:schemeClr val="bg1"/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chemeClr val="tx1"/>
              </a:solidFill>
            </a:rPr>
            <a:t>Détermination des besoins par le PA </a:t>
          </a:r>
          <a:r>
            <a:rPr lang="fr-BE" dirty="0" smtClean="0">
              <a:solidFill>
                <a:schemeClr val="tx1"/>
              </a:solidFill>
              <a:sym typeface="Wingdings" pitchFamily="2" charset="2"/>
            </a:rPr>
            <a:t></a:t>
          </a:r>
          <a:r>
            <a:rPr lang="fr-BE" dirty="0" smtClean="0">
              <a:solidFill>
                <a:schemeClr val="tx1"/>
              </a:solidFill>
            </a:rPr>
            <a:t> CSC </a:t>
          </a:r>
          <a:endParaRPr lang="fr-BE" dirty="0">
            <a:solidFill>
              <a:schemeClr val="tx1"/>
            </a:solidFill>
          </a:endParaRPr>
        </a:p>
      </dgm:t>
    </dgm:pt>
    <dgm:pt modelId="{513396D7-DCDF-4E7C-9786-D4AA22E8DF77}" type="parTrans" cxnId="{E72AF38E-3B2F-425E-AC4D-9776A8822700}">
      <dgm:prSet/>
      <dgm:spPr/>
      <dgm:t>
        <a:bodyPr/>
        <a:lstStyle/>
        <a:p>
          <a:endParaRPr lang="fr-BE"/>
        </a:p>
      </dgm:t>
    </dgm:pt>
    <dgm:pt modelId="{73C14518-DB9F-4115-A984-E5D22DBABE76}" type="sibTrans" cxnId="{E72AF38E-3B2F-425E-AC4D-9776A8822700}">
      <dgm:prSet/>
      <dgm:spPr/>
      <dgm:t>
        <a:bodyPr/>
        <a:lstStyle/>
        <a:p>
          <a:endParaRPr lang="fr-BE"/>
        </a:p>
      </dgm:t>
    </dgm:pt>
    <dgm:pt modelId="{993D6CF7-5A7D-4764-B8BA-A16D2DAAF893}">
      <dgm:prSet phldrT="[Texte]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chemeClr val="bg1"/>
              </a:solidFill>
            </a:rPr>
            <a:t>Publication de l’avis de marché / invitation à soumissionner</a:t>
          </a:r>
          <a:endParaRPr lang="fr-BE" dirty="0">
            <a:solidFill>
              <a:schemeClr val="bg1"/>
            </a:solidFill>
          </a:endParaRPr>
        </a:p>
      </dgm:t>
    </dgm:pt>
    <dgm:pt modelId="{0321D865-F5C5-4B70-8312-C1E384ED7356}" type="parTrans" cxnId="{50364989-57A6-4BA3-8BDA-356E368F6F90}">
      <dgm:prSet/>
      <dgm:spPr/>
      <dgm:t>
        <a:bodyPr/>
        <a:lstStyle/>
        <a:p>
          <a:endParaRPr lang="fr-BE"/>
        </a:p>
      </dgm:t>
    </dgm:pt>
    <dgm:pt modelId="{8DF5FDEA-C0AC-4D5C-B0B9-718B6C6C2EC2}" type="sibTrans" cxnId="{50364989-57A6-4BA3-8BDA-356E368F6F90}">
      <dgm:prSet/>
      <dgm:spPr/>
      <dgm:t>
        <a:bodyPr/>
        <a:lstStyle/>
        <a:p>
          <a:endParaRPr lang="fr-BE"/>
        </a:p>
      </dgm:t>
    </dgm:pt>
    <dgm:pt modelId="{7CD75FE9-1F1C-4F87-B95D-0592BFC44A26}">
      <dgm:prSet phldrT="[Texte]"/>
      <dgm:spPr>
        <a:noFill/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ysClr val="windowText" lastClr="000000"/>
              </a:solidFill>
            </a:rPr>
            <a:t>Dépôt des offres</a:t>
          </a:r>
          <a:endParaRPr lang="fr-BE" dirty="0">
            <a:solidFill>
              <a:sysClr val="windowText" lastClr="000000"/>
            </a:solidFill>
          </a:endParaRPr>
        </a:p>
      </dgm:t>
    </dgm:pt>
    <dgm:pt modelId="{6B8E7D94-2C31-4431-9FB0-9B3F25BDFD7F}" type="parTrans" cxnId="{652AF3EA-FF04-4296-A30A-B013D4D97178}">
      <dgm:prSet/>
      <dgm:spPr/>
      <dgm:t>
        <a:bodyPr/>
        <a:lstStyle/>
        <a:p>
          <a:endParaRPr lang="fr-BE"/>
        </a:p>
      </dgm:t>
    </dgm:pt>
    <dgm:pt modelId="{FD3A6366-4D72-46F6-9021-9F913F1B6682}" type="sibTrans" cxnId="{652AF3EA-FF04-4296-A30A-B013D4D97178}">
      <dgm:prSet/>
      <dgm:spPr/>
      <dgm:t>
        <a:bodyPr/>
        <a:lstStyle/>
        <a:p>
          <a:endParaRPr lang="fr-BE"/>
        </a:p>
      </dgm:t>
    </dgm:pt>
    <dgm:pt modelId="{8C73FABB-ED5C-4B3A-BDA8-A64956802ABB}">
      <dgm:prSet/>
      <dgm:spPr>
        <a:noFill/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ysClr val="windowText" lastClr="000000"/>
              </a:solidFill>
            </a:rPr>
            <a:t>Analyse des offres et attribution</a:t>
          </a:r>
          <a:endParaRPr lang="fr-BE" dirty="0">
            <a:solidFill>
              <a:sysClr val="windowText" lastClr="000000"/>
            </a:solidFill>
          </a:endParaRPr>
        </a:p>
      </dgm:t>
    </dgm:pt>
    <dgm:pt modelId="{48FF5442-0733-4B30-93CB-4F1AD0C1369D}" type="parTrans" cxnId="{9DA798F3-B76B-4914-BBB5-73B177398CC5}">
      <dgm:prSet/>
      <dgm:spPr/>
      <dgm:t>
        <a:bodyPr/>
        <a:lstStyle/>
        <a:p>
          <a:endParaRPr lang="fr-BE"/>
        </a:p>
      </dgm:t>
    </dgm:pt>
    <dgm:pt modelId="{215EEEB4-9201-458D-8E42-E7A8BFDB227B}" type="sibTrans" cxnId="{9DA798F3-B76B-4914-BBB5-73B177398CC5}">
      <dgm:prSet/>
      <dgm:spPr/>
      <dgm:t>
        <a:bodyPr/>
        <a:lstStyle/>
        <a:p>
          <a:endParaRPr lang="fr-BE"/>
        </a:p>
      </dgm:t>
    </dgm:pt>
    <dgm:pt modelId="{F96D5E1D-13D0-43EF-ACF6-B1E7434DBDE8}">
      <dgm:prSet/>
      <dgm:spPr>
        <a:noFill/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ysClr val="windowText" lastClr="000000"/>
              </a:solidFill>
            </a:rPr>
            <a:t>Notification</a:t>
          </a:r>
          <a:endParaRPr lang="fr-BE" dirty="0">
            <a:solidFill>
              <a:sysClr val="windowText" lastClr="000000"/>
            </a:solidFill>
          </a:endParaRPr>
        </a:p>
      </dgm:t>
    </dgm:pt>
    <dgm:pt modelId="{3E2690AA-2790-4A9A-ADB5-7F744F5EABA6}" type="parTrans" cxnId="{3042E6AB-B825-4729-B6A8-2996FB92E79B}">
      <dgm:prSet/>
      <dgm:spPr/>
      <dgm:t>
        <a:bodyPr/>
        <a:lstStyle/>
        <a:p>
          <a:endParaRPr lang="fr-BE"/>
        </a:p>
      </dgm:t>
    </dgm:pt>
    <dgm:pt modelId="{C7DC30BC-2F20-4189-AE6E-794A787AB12C}" type="sibTrans" cxnId="{3042E6AB-B825-4729-B6A8-2996FB92E79B}">
      <dgm:prSet/>
      <dgm:spPr/>
      <dgm:t>
        <a:bodyPr/>
        <a:lstStyle/>
        <a:p>
          <a:endParaRPr lang="fr-BE"/>
        </a:p>
      </dgm:t>
    </dgm:pt>
    <dgm:pt modelId="{3B425B35-30F5-4695-A495-8AC44F89E387}">
      <dgm:prSet/>
      <dgm:spPr>
        <a:noFill/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ysClr val="windowText" lastClr="000000"/>
              </a:solidFill>
            </a:rPr>
            <a:t>Exécution du marché </a:t>
          </a:r>
          <a:r>
            <a:rPr lang="fr-BE" dirty="0" smtClean="0">
              <a:solidFill>
                <a:sysClr val="windowText" lastClr="000000"/>
              </a:solidFill>
              <a:sym typeface="Wingdings" pitchFamily="2" charset="2"/>
            </a:rPr>
            <a:t></a:t>
          </a:r>
          <a:r>
            <a:rPr lang="fr-BE" dirty="0" smtClean="0">
              <a:solidFill>
                <a:sysClr val="windowText" lastClr="000000"/>
              </a:solidFill>
            </a:rPr>
            <a:t> réception définitive</a:t>
          </a:r>
          <a:endParaRPr lang="fr-BE" dirty="0">
            <a:solidFill>
              <a:sysClr val="windowText" lastClr="000000"/>
            </a:solidFill>
          </a:endParaRPr>
        </a:p>
      </dgm:t>
    </dgm:pt>
    <dgm:pt modelId="{25502288-979A-49C1-85E1-26FC604CDB32}" type="parTrans" cxnId="{D14A4A8A-D42C-4E4C-8D4C-4B505DDA196E}">
      <dgm:prSet/>
      <dgm:spPr/>
      <dgm:t>
        <a:bodyPr/>
        <a:lstStyle/>
        <a:p>
          <a:endParaRPr lang="fr-BE"/>
        </a:p>
      </dgm:t>
    </dgm:pt>
    <dgm:pt modelId="{C29D176F-423B-40B2-9711-81878F1B6FFD}" type="sibTrans" cxnId="{D14A4A8A-D42C-4E4C-8D4C-4B505DDA196E}">
      <dgm:prSet/>
      <dgm:spPr/>
      <dgm:t>
        <a:bodyPr/>
        <a:lstStyle/>
        <a:p>
          <a:endParaRPr lang="fr-BE"/>
        </a:p>
      </dgm:t>
    </dgm:pt>
    <dgm:pt modelId="{92727D7B-26A9-422A-98EE-1BCB90172592}" type="pres">
      <dgm:prSet presAssocID="{0347A9F2-17BF-4D46-9644-C91844C7C093}" presName="Name0" presStyleCnt="0">
        <dgm:presLayoutVars>
          <dgm:dir/>
          <dgm:animLvl val="lvl"/>
          <dgm:resizeHandles val="exact"/>
        </dgm:presLayoutVars>
      </dgm:prSet>
      <dgm:spPr/>
    </dgm:pt>
    <dgm:pt modelId="{7D9869DC-DF57-4D94-B314-56F5C6FFD62D}" type="pres">
      <dgm:prSet presAssocID="{52098ADB-467A-4394-B8CE-3846EFD5D254}" presName="parTxOnly" presStyleLbl="node1" presStyleIdx="0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71C1F2B3-255C-4F57-9F5C-491ACD1E4D46}" type="pres">
      <dgm:prSet presAssocID="{73C14518-DB9F-4115-A984-E5D22DBABE76}" presName="parTxOnlySpace" presStyleCnt="0"/>
      <dgm:spPr/>
    </dgm:pt>
    <dgm:pt modelId="{934DCD4E-3EEA-4D3E-AEDE-9C0D3D71689B}" type="pres">
      <dgm:prSet presAssocID="{993D6CF7-5A7D-4764-B8BA-A16D2DAAF893}" presName="parTxOnly" presStyleLbl="node1" presStyleIdx="1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B992AC38-00C6-48D8-BFE9-0F4290DFC1FD}" type="pres">
      <dgm:prSet presAssocID="{8DF5FDEA-C0AC-4D5C-B0B9-718B6C6C2EC2}" presName="parTxOnlySpace" presStyleCnt="0"/>
      <dgm:spPr/>
    </dgm:pt>
    <dgm:pt modelId="{8D804FB2-6B3C-4129-A9FC-614B1BFCCEF4}" type="pres">
      <dgm:prSet presAssocID="{7CD75FE9-1F1C-4F87-B95D-0592BFC44A26}" presName="parTxOnly" presStyleLbl="node1" presStyleIdx="2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5A6216D9-0DAA-442E-9143-56E8361A5004}" type="pres">
      <dgm:prSet presAssocID="{FD3A6366-4D72-46F6-9021-9F913F1B6682}" presName="parTxOnlySpace" presStyleCnt="0"/>
      <dgm:spPr/>
    </dgm:pt>
    <dgm:pt modelId="{7ACDBFFF-A5D3-4265-868A-D3C53D5CD220}" type="pres">
      <dgm:prSet presAssocID="{8C73FABB-ED5C-4B3A-BDA8-A64956802ABB}" presName="parTxOnly" presStyleLbl="node1" presStyleIdx="3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72D656E7-A79F-4B65-9DFA-2E8DC41A1E9A}" type="pres">
      <dgm:prSet presAssocID="{215EEEB4-9201-458D-8E42-E7A8BFDB227B}" presName="parTxOnlySpace" presStyleCnt="0"/>
      <dgm:spPr/>
    </dgm:pt>
    <dgm:pt modelId="{30BC7D6B-88CB-42E8-9D03-88B4AC94070F}" type="pres">
      <dgm:prSet presAssocID="{F96D5E1D-13D0-43EF-ACF6-B1E7434DBDE8}" presName="parTxOnly" presStyleLbl="node1" presStyleIdx="4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4DDF581E-79FB-4C31-88A9-E491E7BCDE04}" type="pres">
      <dgm:prSet presAssocID="{C7DC30BC-2F20-4189-AE6E-794A787AB12C}" presName="parTxOnlySpace" presStyleCnt="0"/>
      <dgm:spPr/>
    </dgm:pt>
    <dgm:pt modelId="{DD743796-90FE-4F08-B966-14BAB1C099DB}" type="pres">
      <dgm:prSet presAssocID="{3B425B35-30F5-4695-A495-8AC44F89E387}" presName="parTxOnly" presStyleLbl="node1" presStyleIdx="5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</dgm:ptLst>
  <dgm:cxnLst>
    <dgm:cxn modelId="{1DDB78F4-C0E3-4420-9467-A1219806E3F8}" type="presOf" srcId="{8C73FABB-ED5C-4B3A-BDA8-A64956802ABB}" destId="{7ACDBFFF-A5D3-4265-868A-D3C53D5CD220}" srcOrd="0" destOrd="0" presId="urn:microsoft.com/office/officeart/2005/8/layout/chevron1"/>
    <dgm:cxn modelId="{9DA798F3-B76B-4914-BBB5-73B177398CC5}" srcId="{0347A9F2-17BF-4D46-9644-C91844C7C093}" destId="{8C73FABB-ED5C-4B3A-BDA8-A64956802ABB}" srcOrd="3" destOrd="0" parTransId="{48FF5442-0733-4B30-93CB-4F1AD0C1369D}" sibTransId="{215EEEB4-9201-458D-8E42-E7A8BFDB227B}"/>
    <dgm:cxn modelId="{09D213BE-B908-4A76-9906-5DC430170128}" type="presOf" srcId="{7CD75FE9-1F1C-4F87-B95D-0592BFC44A26}" destId="{8D804FB2-6B3C-4129-A9FC-614B1BFCCEF4}" srcOrd="0" destOrd="0" presId="urn:microsoft.com/office/officeart/2005/8/layout/chevron1"/>
    <dgm:cxn modelId="{E72AF38E-3B2F-425E-AC4D-9776A8822700}" srcId="{0347A9F2-17BF-4D46-9644-C91844C7C093}" destId="{52098ADB-467A-4394-B8CE-3846EFD5D254}" srcOrd="0" destOrd="0" parTransId="{513396D7-DCDF-4E7C-9786-D4AA22E8DF77}" sibTransId="{73C14518-DB9F-4115-A984-E5D22DBABE76}"/>
    <dgm:cxn modelId="{50364989-57A6-4BA3-8BDA-356E368F6F90}" srcId="{0347A9F2-17BF-4D46-9644-C91844C7C093}" destId="{993D6CF7-5A7D-4764-B8BA-A16D2DAAF893}" srcOrd="1" destOrd="0" parTransId="{0321D865-F5C5-4B70-8312-C1E384ED7356}" sibTransId="{8DF5FDEA-C0AC-4D5C-B0B9-718B6C6C2EC2}"/>
    <dgm:cxn modelId="{A891B659-ADEE-46F0-9476-D004A557A86B}" type="presOf" srcId="{F96D5E1D-13D0-43EF-ACF6-B1E7434DBDE8}" destId="{30BC7D6B-88CB-42E8-9D03-88B4AC94070F}" srcOrd="0" destOrd="0" presId="urn:microsoft.com/office/officeart/2005/8/layout/chevron1"/>
    <dgm:cxn modelId="{3042E6AB-B825-4729-B6A8-2996FB92E79B}" srcId="{0347A9F2-17BF-4D46-9644-C91844C7C093}" destId="{F96D5E1D-13D0-43EF-ACF6-B1E7434DBDE8}" srcOrd="4" destOrd="0" parTransId="{3E2690AA-2790-4A9A-ADB5-7F744F5EABA6}" sibTransId="{C7DC30BC-2F20-4189-AE6E-794A787AB12C}"/>
    <dgm:cxn modelId="{38116E70-104C-4E7A-B5DB-D2728645505B}" type="presOf" srcId="{3B425B35-30F5-4695-A495-8AC44F89E387}" destId="{DD743796-90FE-4F08-B966-14BAB1C099DB}" srcOrd="0" destOrd="0" presId="urn:microsoft.com/office/officeart/2005/8/layout/chevron1"/>
    <dgm:cxn modelId="{7EC3D835-A67A-4FEE-A7DE-3380E99172BB}" type="presOf" srcId="{52098ADB-467A-4394-B8CE-3846EFD5D254}" destId="{7D9869DC-DF57-4D94-B314-56F5C6FFD62D}" srcOrd="0" destOrd="0" presId="urn:microsoft.com/office/officeart/2005/8/layout/chevron1"/>
    <dgm:cxn modelId="{DEFCA45F-2552-424E-AAB4-EF242182AA7D}" type="presOf" srcId="{0347A9F2-17BF-4D46-9644-C91844C7C093}" destId="{92727D7B-26A9-422A-98EE-1BCB90172592}" srcOrd="0" destOrd="0" presId="urn:microsoft.com/office/officeart/2005/8/layout/chevron1"/>
    <dgm:cxn modelId="{652AF3EA-FF04-4296-A30A-B013D4D97178}" srcId="{0347A9F2-17BF-4D46-9644-C91844C7C093}" destId="{7CD75FE9-1F1C-4F87-B95D-0592BFC44A26}" srcOrd="2" destOrd="0" parTransId="{6B8E7D94-2C31-4431-9FB0-9B3F25BDFD7F}" sibTransId="{FD3A6366-4D72-46F6-9021-9F913F1B6682}"/>
    <dgm:cxn modelId="{7B5385C8-771A-47BC-BC18-C74CC09F41B4}" type="presOf" srcId="{993D6CF7-5A7D-4764-B8BA-A16D2DAAF893}" destId="{934DCD4E-3EEA-4D3E-AEDE-9C0D3D71689B}" srcOrd="0" destOrd="0" presId="urn:microsoft.com/office/officeart/2005/8/layout/chevron1"/>
    <dgm:cxn modelId="{D14A4A8A-D42C-4E4C-8D4C-4B505DDA196E}" srcId="{0347A9F2-17BF-4D46-9644-C91844C7C093}" destId="{3B425B35-30F5-4695-A495-8AC44F89E387}" srcOrd="5" destOrd="0" parTransId="{25502288-979A-49C1-85E1-26FC604CDB32}" sibTransId="{C29D176F-423B-40B2-9711-81878F1B6FFD}"/>
    <dgm:cxn modelId="{22A72455-E834-4EF8-AE7B-9C43B909051C}" type="presParOf" srcId="{92727D7B-26A9-422A-98EE-1BCB90172592}" destId="{7D9869DC-DF57-4D94-B314-56F5C6FFD62D}" srcOrd="0" destOrd="0" presId="urn:microsoft.com/office/officeart/2005/8/layout/chevron1"/>
    <dgm:cxn modelId="{EE66A24C-B7E8-4B03-B37B-6B50E91AE7DE}" type="presParOf" srcId="{92727D7B-26A9-422A-98EE-1BCB90172592}" destId="{71C1F2B3-255C-4F57-9F5C-491ACD1E4D46}" srcOrd="1" destOrd="0" presId="urn:microsoft.com/office/officeart/2005/8/layout/chevron1"/>
    <dgm:cxn modelId="{CAEB3B6F-7C45-4B07-8EC7-0625133B30EA}" type="presParOf" srcId="{92727D7B-26A9-422A-98EE-1BCB90172592}" destId="{934DCD4E-3EEA-4D3E-AEDE-9C0D3D71689B}" srcOrd="2" destOrd="0" presId="urn:microsoft.com/office/officeart/2005/8/layout/chevron1"/>
    <dgm:cxn modelId="{E8174586-55F5-4A6E-8EBB-61804325F99C}" type="presParOf" srcId="{92727D7B-26A9-422A-98EE-1BCB90172592}" destId="{B992AC38-00C6-48D8-BFE9-0F4290DFC1FD}" srcOrd="3" destOrd="0" presId="urn:microsoft.com/office/officeart/2005/8/layout/chevron1"/>
    <dgm:cxn modelId="{76C0F5B6-0631-426C-A34E-C91790FFB4C5}" type="presParOf" srcId="{92727D7B-26A9-422A-98EE-1BCB90172592}" destId="{8D804FB2-6B3C-4129-A9FC-614B1BFCCEF4}" srcOrd="4" destOrd="0" presId="urn:microsoft.com/office/officeart/2005/8/layout/chevron1"/>
    <dgm:cxn modelId="{3AB22FD7-9374-4692-A3D6-D9B54C9D3665}" type="presParOf" srcId="{92727D7B-26A9-422A-98EE-1BCB90172592}" destId="{5A6216D9-0DAA-442E-9143-56E8361A5004}" srcOrd="5" destOrd="0" presId="urn:microsoft.com/office/officeart/2005/8/layout/chevron1"/>
    <dgm:cxn modelId="{F55D57FC-B9ED-45B2-B4BB-6C97CCE506A1}" type="presParOf" srcId="{92727D7B-26A9-422A-98EE-1BCB90172592}" destId="{7ACDBFFF-A5D3-4265-868A-D3C53D5CD220}" srcOrd="6" destOrd="0" presId="urn:microsoft.com/office/officeart/2005/8/layout/chevron1"/>
    <dgm:cxn modelId="{B4984A3D-2C4C-43B8-AE98-636AA7164314}" type="presParOf" srcId="{92727D7B-26A9-422A-98EE-1BCB90172592}" destId="{72D656E7-A79F-4B65-9DFA-2E8DC41A1E9A}" srcOrd="7" destOrd="0" presId="urn:microsoft.com/office/officeart/2005/8/layout/chevron1"/>
    <dgm:cxn modelId="{262992FD-41CD-4E20-8CA7-0C496EFFA4DE}" type="presParOf" srcId="{92727D7B-26A9-422A-98EE-1BCB90172592}" destId="{30BC7D6B-88CB-42E8-9D03-88B4AC94070F}" srcOrd="8" destOrd="0" presId="urn:microsoft.com/office/officeart/2005/8/layout/chevron1"/>
    <dgm:cxn modelId="{FFF55BD5-A626-4C4D-BD50-BE54DF969496}" type="presParOf" srcId="{92727D7B-26A9-422A-98EE-1BCB90172592}" destId="{4DDF581E-79FB-4C31-88A9-E491E7BCDE04}" srcOrd="9" destOrd="0" presId="urn:microsoft.com/office/officeart/2005/8/layout/chevron1"/>
    <dgm:cxn modelId="{8A8C6008-A734-4F17-BA5F-09A6B2F891CA}" type="presParOf" srcId="{92727D7B-26A9-422A-98EE-1BCB90172592}" destId="{DD743796-90FE-4F08-B966-14BAB1C099DB}" srcOrd="10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16.xml><?xml version="1.0" encoding="utf-8"?>
<dgm:dataModel xmlns:dgm="http://schemas.openxmlformats.org/drawingml/2006/diagram" xmlns:a="http://schemas.openxmlformats.org/drawingml/2006/main">
  <dgm:ptLst>
    <dgm:pt modelId="{0347A9F2-17BF-4D46-9644-C91844C7C093}" type="doc">
      <dgm:prSet loTypeId="urn:microsoft.com/office/officeart/2005/8/layout/chevron1" loCatId="process" qsTypeId="urn:microsoft.com/office/officeart/2005/8/quickstyle/simple1" qsCatId="simple" csTypeId="urn:microsoft.com/office/officeart/2005/8/colors/accent1_2" csCatId="accent1" phldr="1"/>
      <dgm:spPr/>
    </dgm:pt>
    <dgm:pt modelId="{52098ADB-467A-4394-B8CE-3846EFD5D254}">
      <dgm:prSet phldrT="[Texte]"/>
      <dgm:spPr>
        <a:solidFill>
          <a:schemeClr val="bg1"/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chemeClr val="tx1"/>
              </a:solidFill>
            </a:rPr>
            <a:t>Détermination des besoins par le PA </a:t>
          </a:r>
          <a:r>
            <a:rPr lang="fr-BE" dirty="0" smtClean="0">
              <a:solidFill>
                <a:schemeClr val="tx1"/>
              </a:solidFill>
              <a:sym typeface="Wingdings" pitchFamily="2" charset="2"/>
            </a:rPr>
            <a:t></a:t>
          </a:r>
          <a:r>
            <a:rPr lang="fr-BE" dirty="0" smtClean="0">
              <a:solidFill>
                <a:schemeClr val="tx1"/>
              </a:solidFill>
            </a:rPr>
            <a:t> CSC </a:t>
          </a:r>
          <a:endParaRPr lang="fr-BE" dirty="0">
            <a:solidFill>
              <a:schemeClr val="tx1"/>
            </a:solidFill>
          </a:endParaRPr>
        </a:p>
      </dgm:t>
    </dgm:pt>
    <dgm:pt modelId="{513396D7-DCDF-4E7C-9786-D4AA22E8DF77}" type="parTrans" cxnId="{E72AF38E-3B2F-425E-AC4D-9776A8822700}">
      <dgm:prSet/>
      <dgm:spPr/>
      <dgm:t>
        <a:bodyPr/>
        <a:lstStyle/>
        <a:p>
          <a:endParaRPr lang="fr-BE"/>
        </a:p>
      </dgm:t>
    </dgm:pt>
    <dgm:pt modelId="{73C14518-DB9F-4115-A984-E5D22DBABE76}" type="sibTrans" cxnId="{E72AF38E-3B2F-425E-AC4D-9776A8822700}">
      <dgm:prSet/>
      <dgm:spPr/>
      <dgm:t>
        <a:bodyPr/>
        <a:lstStyle/>
        <a:p>
          <a:endParaRPr lang="fr-BE"/>
        </a:p>
      </dgm:t>
    </dgm:pt>
    <dgm:pt modelId="{993D6CF7-5A7D-4764-B8BA-A16D2DAAF893}">
      <dgm:prSet phldrT="[Texte]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chemeClr val="bg1"/>
              </a:solidFill>
            </a:rPr>
            <a:t>Publication de l’avis de marché / invitation à soumissionner</a:t>
          </a:r>
          <a:endParaRPr lang="fr-BE" dirty="0">
            <a:solidFill>
              <a:schemeClr val="bg1"/>
            </a:solidFill>
          </a:endParaRPr>
        </a:p>
      </dgm:t>
    </dgm:pt>
    <dgm:pt modelId="{0321D865-F5C5-4B70-8312-C1E384ED7356}" type="parTrans" cxnId="{50364989-57A6-4BA3-8BDA-356E368F6F90}">
      <dgm:prSet/>
      <dgm:spPr/>
      <dgm:t>
        <a:bodyPr/>
        <a:lstStyle/>
        <a:p>
          <a:endParaRPr lang="fr-BE"/>
        </a:p>
      </dgm:t>
    </dgm:pt>
    <dgm:pt modelId="{8DF5FDEA-C0AC-4D5C-B0B9-718B6C6C2EC2}" type="sibTrans" cxnId="{50364989-57A6-4BA3-8BDA-356E368F6F90}">
      <dgm:prSet/>
      <dgm:spPr/>
      <dgm:t>
        <a:bodyPr/>
        <a:lstStyle/>
        <a:p>
          <a:endParaRPr lang="fr-BE"/>
        </a:p>
      </dgm:t>
    </dgm:pt>
    <dgm:pt modelId="{7CD75FE9-1F1C-4F87-B95D-0592BFC44A26}">
      <dgm:prSet phldrT="[Texte]"/>
      <dgm:spPr>
        <a:noFill/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ysClr val="windowText" lastClr="000000"/>
              </a:solidFill>
            </a:rPr>
            <a:t>Dépôt des offres</a:t>
          </a:r>
          <a:endParaRPr lang="fr-BE" dirty="0">
            <a:solidFill>
              <a:sysClr val="windowText" lastClr="000000"/>
            </a:solidFill>
          </a:endParaRPr>
        </a:p>
      </dgm:t>
    </dgm:pt>
    <dgm:pt modelId="{6B8E7D94-2C31-4431-9FB0-9B3F25BDFD7F}" type="parTrans" cxnId="{652AF3EA-FF04-4296-A30A-B013D4D97178}">
      <dgm:prSet/>
      <dgm:spPr/>
      <dgm:t>
        <a:bodyPr/>
        <a:lstStyle/>
        <a:p>
          <a:endParaRPr lang="fr-BE"/>
        </a:p>
      </dgm:t>
    </dgm:pt>
    <dgm:pt modelId="{FD3A6366-4D72-46F6-9021-9F913F1B6682}" type="sibTrans" cxnId="{652AF3EA-FF04-4296-A30A-B013D4D97178}">
      <dgm:prSet/>
      <dgm:spPr/>
      <dgm:t>
        <a:bodyPr/>
        <a:lstStyle/>
        <a:p>
          <a:endParaRPr lang="fr-BE"/>
        </a:p>
      </dgm:t>
    </dgm:pt>
    <dgm:pt modelId="{8C73FABB-ED5C-4B3A-BDA8-A64956802ABB}">
      <dgm:prSet/>
      <dgm:spPr>
        <a:noFill/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ysClr val="windowText" lastClr="000000"/>
              </a:solidFill>
            </a:rPr>
            <a:t>Analyse des offres et attribution</a:t>
          </a:r>
          <a:endParaRPr lang="fr-BE" dirty="0">
            <a:solidFill>
              <a:sysClr val="windowText" lastClr="000000"/>
            </a:solidFill>
          </a:endParaRPr>
        </a:p>
      </dgm:t>
    </dgm:pt>
    <dgm:pt modelId="{48FF5442-0733-4B30-93CB-4F1AD0C1369D}" type="parTrans" cxnId="{9DA798F3-B76B-4914-BBB5-73B177398CC5}">
      <dgm:prSet/>
      <dgm:spPr/>
      <dgm:t>
        <a:bodyPr/>
        <a:lstStyle/>
        <a:p>
          <a:endParaRPr lang="fr-BE"/>
        </a:p>
      </dgm:t>
    </dgm:pt>
    <dgm:pt modelId="{215EEEB4-9201-458D-8E42-E7A8BFDB227B}" type="sibTrans" cxnId="{9DA798F3-B76B-4914-BBB5-73B177398CC5}">
      <dgm:prSet/>
      <dgm:spPr/>
      <dgm:t>
        <a:bodyPr/>
        <a:lstStyle/>
        <a:p>
          <a:endParaRPr lang="fr-BE"/>
        </a:p>
      </dgm:t>
    </dgm:pt>
    <dgm:pt modelId="{F96D5E1D-13D0-43EF-ACF6-B1E7434DBDE8}">
      <dgm:prSet/>
      <dgm:spPr>
        <a:noFill/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ysClr val="windowText" lastClr="000000"/>
              </a:solidFill>
            </a:rPr>
            <a:t>Notification</a:t>
          </a:r>
          <a:endParaRPr lang="fr-BE" dirty="0">
            <a:solidFill>
              <a:sysClr val="windowText" lastClr="000000"/>
            </a:solidFill>
          </a:endParaRPr>
        </a:p>
      </dgm:t>
    </dgm:pt>
    <dgm:pt modelId="{3E2690AA-2790-4A9A-ADB5-7F744F5EABA6}" type="parTrans" cxnId="{3042E6AB-B825-4729-B6A8-2996FB92E79B}">
      <dgm:prSet/>
      <dgm:spPr/>
      <dgm:t>
        <a:bodyPr/>
        <a:lstStyle/>
        <a:p>
          <a:endParaRPr lang="fr-BE"/>
        </a:p>
      </dgm:t>
    </dgm:pt>
    <dgm:pt modelId="{C7DC30BC-2F20-4189-AE6E-794A787AB12C}" type="sibTrans" cxnId="{3042E6AB-B825-4729-B6A8-2996FB92E79B}">
      <dgm:prSet/>
      <dgm:spPr/>
      <dgm:t>
        <a:bodyPr/>
        <a:lstStyle/>
        <a:p>
          <a:endParaRPr lang="fr-BE"/>
        </a:p>
      </dgm:t>
    </dgm:pt>
    <dgm:pt modelId="{3B425B35-30F5-4695-A495-8AC44F89E387}">
      <dgm:prSet/>
      <dgm:spPr>
        <a:noFill/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ysClr val="windowText" lastClr="000000"/>
              </a:solidFill>
            </a:rPr>
            <a:t>Exécution du marché </a:t>
          </a:r>
          <a:r>
            <a:rPr lang="fr-BE" dirty="0" smtClean="0">
              <a:solidFill>
                <a:sysClr val="windowText" lastClr="000000"/>
              </a:solidFill>
              <a:sym typeface="Wingdings" pitchFamily="2" charset="2"/>
            </a:rPr>
            <a:t></a:t>
          </a:r>
          <a:r>
            <a:rPr lang="fr-BE" dirty="0" smtClean="0">
              <a:solidFill>
                <a:sysClr val="windowText" lastClr="000000"/>
              </a:solidFill>
            </a:rPr>
            <a:t> réception définitive</a:t>
          </a:r>
          <a:endParaRPr lang="fr-BE" dirty="0">
            <a:solidFill>
              <a:sysClr val="windowText" lastClr="000000"/>
            </a:solidFill>
          </a:endParaRPr>
        </a:p>
      </dgm:t>
    </dgm:pt>
    <dgm:pt modelId="{25502288-979A-49C1-85E1-26FC604CDB32}" type="parTrans" cxnId="{D14A4A8A-D42C-4E4C-8D4C-4B505DDA196E}">
      <dgm:prSet/>
      <dgm:spPr/>
      <dgm:t>
        <a:bodyPr/>
        <a:lstStyle/>
        <a:p>
          <a:endParaRPr lang="fr-BE"/>
        </a:p>
      </dgm:t>
    </dgm:pt>
    <dgm:pt modelId="{C29D176F-423B-40B2-9711-81878F1B6FFD}" type="sibTrans" cxnId="{D14A4A8A-D42C-4E4C-8D4C-4B505DDA196E}">
      <dgm:prSet/>
      <dgm:spPr/>
      <dgm:t>
        <a:bodyPr/>
        <a:lstStyle/>
        <a:p>
          <a:endParaRPr lang="fr-BE"/>
        </a:p>
      </dgm:t>
    </dgm:pt>
    <dgm:pt modelId="{92727D7B-26A9-422A-98EE-1BCB90172592}" type="pres">
      <dgm:prSet presAssocID="{0347A9F2-17BF-4D46-9644-C91844C7C093}" presName="Name0" presStyleCnt="0">
        <dgm:presLayoutVars>
          <dgm:dir/>
          <dgm:animLvl val="lvl"/>
          <dgm:resizeHandles val="exact"/>
        </dgm:presLayoutVars>
      </dgm:prSet>
      <dgm:spPr/>
    </dgm:pt>
    <dgm:pt modelId="{7D9869DC-DF57-4D94-B314-56F5C6FFD62D}" type="pres">
      <dgm:prSet presAssocID="{52098ADB-467A-4394-B8CE-3846EFD5D254}" presName="parTxOnly" presStyleLbl="node1" presStyleIdx="0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71C1F2B3-255C-4F57-9F5C-491ACD1E4D46}" type="pres">
      <dgm:prSet presAssocID="{73C14518-DB9F-4115-A984-E5D22DBABE76}" presName="parTxOnlySpace" presStyleCnt="0"/>
      <dgm:spPr/>
    </dgm:pt>
    <dgm:pt modelId="{934DCD4E-3EEA-4D3E-AEDE-9C0D3D71689B}" type="pres">
      <dgm:prSet presAssocID="{993D6CF7-5A7D-4764-B8BA-A16D2DAAF893}" presName="parTxOnly" presStyleLbl="node1" presStyleIdx="1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B992AC38-00C6-48D8-BFE9-0F4290DFC1FD}" type="pres">
      <dgm:prSet presAssocID="{8DF5FDEA-C0AC-4D5C-B0B9-718B6C6C2EC2}" presName="parTxOnlySpace" presStyleCnt="0"/>
      <dgm:spPr/>
    </dgm:pt>
    <dgm:pt modelId="{8D804FB2-6B3C-4129-A9FC-614B1BFCCEF4}" type="pres">
      <dgm:prSet presAssocID="{7CD75FE9-1F1C-4F87-B95D-0592BFC44A26}" presName="parTxOnly" presStyleLbl="node1" presStyleIdx="2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5A6216D9-0DAA-442E-9143-56E8361A5004}" type="pres">
      <dgm:prSet presAssocID="{FD3A6366-4D72-46F6-9021-9F913F1B6682}" presName="parTxOnlySpace" presStyleCnt="0"/>
      <dgm:spPr/>
    </dgm:pt>
    <dgm:pt modelId="{7ACDBFFF-A5D3-4265-868A-D3C53D5CD220}" type="pres">
      <dgm:prSet presAssocID="{8C73FABB-ED5C-4B3A-BDA8-A64956802ABB}" presName="parTxOnly" presStyleLbl="node1" presStyleIdx="3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72D656E7-A79F-4B65-9DFA-2E8DC41A1E9A}" type="pres">
      <dgm:prSet presAssocID="{215EEEB4-9201-458D-8E42-E7A8BFDB227B}" presName="parTxOnlySpace" presStyleCnt="0"/>
      <dgm:spPr/>
    </dgm:pt>
    <dgm:pt modelId="{30BC7D6B-88CB-42E8-9D03-88B4AC94070F}" type="pres">
      <dgm:prSet presAssocID="{F96D5E1D-13D0-43EF-ACF6-B1E7434DBDE8}" presName="parTxOnly" presStyleLbl="node1" presStyleIdx="4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4DDF581E-79FB-4C31-88A9-E491E7BCDE04}" type="pres">
      <dgm:prSet presAssocID="{C7DC30BC-2F20-4189-AE6E-794A787AB12C}" presName="parTxOnlySpace" presStyleCnt="0"/>
      <dgm:spPr/>
    </dgm:pt>
    <dgm:pt modelId="{DD743796-90FE-4F08-B966-14BAB1C099DB}" type="pres">
      <dgm:prSet presAssocID="{3B425B35-30F5-4695-A495-8AC44F89E387}" presName="parTxOnly" presStyleLbl="node1" presStyleIdx="5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</dgm:ptLst>
  <dgm:cxnLst>
    <dgm:cxn modelId="{9DA798F3-B76B-4914-BBB5-73B177398CC5}" srcId="{0347A9F2-17BF-4D46-9644-C91844C7C093}" destId="{8C73FABB-ED5C-4B3A-BDA8-A64956802ABB}" srcOrd="3" destOrd="0" parTransId="{48FF5442-0733-4B30-93CB-4F1AD0C1369D}" sibTransId="{215EEEB4-9201-458D-8E42-E7A8BFDB227B}"/>
    <dgm:cxn modelId="{FEAF2DDE-C422-4E82-AA5B-3453AA84CFB6}" type="presOf" srcId="{7CD75FE9-1F1C-4F87-B95D-0592BFC44A26}" destId="{8D804FB2-6B3C-4129-A9FC-614B1BFCCEF4}" srcOrd="0" destOrd="0" presId="urn:microsoft.com/office/officeart/2005/8/layout/chevron1"/>
    <dgm:cxn modelId="{75414EAB-35C8-485C-82B1-02AE3DB62A70}" type="presOf" srcId="{8C73FABB-ED5C-4B3A-BDA8-A64956802ABB}" destId="{7ACDBFFF-A5D3-4265-868A-D3C53D5CD220}" srcOrd="0" destOrd="0" presId="urn:microsoft.com/office/officeart/2005/8/layout/chevron1"/>
    <dgm:cxn modelId="{EAE45731-2A5A-43CC-8048-16302636843D}" type="presOf" srcId="{F96D5E1D-13D0-43EF-ACF6-B1E7434DBDE8}" destId="{30BC7D6B-88CB-42E8-9D03-88B4AC94070F}" srcOrd="0" destOrd="0" presId="urn:microsoft.com/office/officeart/2005/8/layout/chevron1"/>
    <dgm:cxn modelId="{BEF1C36B-A533-4B7B-B509-D6E9A304FFB5}" type="presOf" srcId="{52098ADB-467A-4394-B8CE-3846EFD5D254}" destId="{7D9869DC-DF57-4D94-B314-56F5C6FFD62D}" srcOrd="0" destOrd="0" presId="urn:microsoft.com/office/officeart/2005/8/layout/chevron1"/>
    <dgm:cxn modelId="{9E1742AA-03F4-4345-8E4C-0D5733A35AB1}" type="presOf" srcId="{0347A9F2-17BF-4D46-9644-C91844C7C093}" destId="{92727D7B-26A9-422A-98EE-1BCB90172592}" srcOrd="0" destOrd="0" presId="urn:microsoft.com/office/officeart/2005/8/layout/chevron1"/>
    <dgm:cxn modelId="{E72AF38E-3B2F-425E-AC4D-9776A8822700}" srcId="{0347A9F2-17BF-4D46-9644-C91844C7C093}" destId="{52098ADB-467A-4394-B8CE-3846EFD5D254}" srcOrd="0" destOrd="0" parTransId="{513396D7-DCDF-4E7C-9786-D4AA22E8DF77}" sibTransId="{73C14518-DB9F-4115-A984-E5D22DBABE76}"/>
    <dgm:cxn modelId="{50364989-57A6-4BA3-8BDA-356E368F6F90}" srcId="{0347A9F2-17BF-4D46-9644-C91844C7C093}" destId="{993D6CF7-5A7D-4764-B8BA-A16D2DAAF893}" srcOrd="1" destOrd="0" parTransId="{0321D865-F5C5-4B70-8312-C1E384ED7356}" sibTransId="{8DF5FDEA-C0AC-4D5C-B0B9-718B6C6C2EC2}"/>
    <dgm:cxn modelId="{5EE0D9EC-4280-4C62-9E66-7052B7452ACA}" type="presOf" srcId="{3B425B35-30F5-4695-A495-8AC44F89E387}" destId="{DD743796-90FE-4F08-B966-14BAB1C099DB}" srcOrd="0" destOrd="0" presId="urn:microsoft.com/office/officeart/2005/8/layout/chevron1"/>
    <dgm:cxn modelId="{3042E6AB-B825-4729-B6A8-2996FB92E79B}" srcId="{0347A9F2-17BF-4D46-9644-C91844C7C093}" destId="{F96D5E1D-13D0-43EF-ACF6-B1E7434DBDE8}" srcOrd="4" destOrd="0" parTransId="{3E2690AA-2790-4A9A-ADB5-7F744F5EABA6}" sibTransId="{C7DC30BC-2F20-4189-AE6E-794A787AB12C}"/>
    <dgm:cxn modelId="{963DC79C-BF4A-4B81-98A9-E91EB30792F7}" type="presOf" srcId="{993D6CF7-5A7D-4764-B8BA-A16D2DAAF893}" destId="{934DCD4E-3EEA-4D3E-AEDE-9C0D3D71689B}" srcOrd="0" destOrd="0" presId="urn:microsoft.com/office/officeart/2005/8/layout/chevron1"/>
    <dgm:cxn modelId="{652AF3EA-FF04-4296-A30A-B013D4D97178}" srcId="{0347A9F2-17BF-4D46-9644-C91844C7C093}" destId="{7CD75FE9-1F1C-4F87-B95D-0592BFC44A26}" srcOrd="2" destOrd="0" parTransId="{6B8E7D94-2C31-4431-9FB0-9B3F25BDFD7F}" sibTransId="{FD3A6366-4D72-46F6-9021-9F913F1B6682}"/>
    <dgm:cxn modelId="{D14A4A8A-D42C-4E4C-8D4C-4B505DDA196E}" srcId="{0347A9F2-17BF-4D46-9644-C91844C7C093}" destId="{3B425B35-30F5-4695-A495-8AC44F89E387}" srcOrd="5" destOrd="0" parTransId="{25502288-979A-49C1-85E1-26FC604CDB32}" sibTransId="{C29D176F-423B-40B2-9711-81878F1B6FFD}"/>
    <dgm:cxn modelId="{AFE69CBE-BB84-47D7-BD47-1BA105F5301E}" type="presParOf" srcId="{92727D7B-26A9-422A-98EE-1BCB90172592}" destId="{7D9869DC-DF57-4D94-B314-56F5C6FFD62D}" srcOrd="0" destOrd="0" presId="urn:microsoft.com/office/officeart/2005/8/layout/chevron1"/>
    <dgm:cxn modelId="{F85769E8-C337-4667-9DA5-80AA94483050}" type="presParOf" srcId="{92727D7B-26A9-422A-98EE-1BCB90172592}" destId="{71C1F2B3-255C-4F57-9F5C-491ACD1E4D46}" srcOrd="1" destOrd="0" presId="urn:microsoft.com/office/officeart/2005/8/layout/chevron1"/>
    <dgm:cxn modelId="{ED2F9B28-0F55-4670-B12E-68E79A9991A3}" type="presParOf" srcId="{92727D7B-26A9-422A-98EE-1BCB90172592}" destId="{934DCD4E-3EEA-4D3E-AEDE-9C0D3D71689B}" srcOrd="2" destOrd="0" presId="urn:microsoft.com/office/officeart/2005/8/layout/chevron1"/>
    <dgm:cxn modelId="{23008855-1C64-409A-AB2E-9234F8B10DF4}" type="presParOf" srcId="{92727D7B-26A9-422A-98EE-1BCB90172592}" destId="{B992AC38-00C6-48D8-BFE9-0F4290DFC1FD}" srcOrd="3" destOrd="0" presId="urn:microsoft.com/office/officeart/2005/8/layout/chevron1"/>
    <dgm:cxn modelId="{997EA636-F0E5-42D2-9118-5E3D516A8294}" type="presParOf" srcId="{92727D7B-26A9-422A-98EE-1BCB90172592}" destId="{8D804FB2-6B3C-4129-A9FC-614B1BFCCEF4}" srcOrd="4" destOrd="0" presId="urn:microsoft.com/office/officeart/2005/8/layout/chevron1"/>
    <dgm:cxn modelId="{4DBFE01D-1544-4A70-949D-E7376E8460F0}" type="presParOf" srcId="{92727D7B-26A9-422A-98EE-1BCB90172592}" destId="{5A6216D9-0DAA-442E-9143-56E8361A5004}" srcOrd="5" destOrd="0" presId="urn:microsoft.com/office/officeart/2005/8/layout/chevron1"/>
    <dgm:cxn modelId="{7520808F-2E56-48FE-B5B3-667927218C29}" type="presParOf" srcId="{92727D7B-26A9-422A-98EE-1BCB90172592}" destId="{7ACDBFFF-A5D3-4265-868A-D3C53D5CD220}" srcOrd="6" destOrd="0" presId="urn:microsoft.com/office/officeart/2005/8/layout/chevron1"/>
    <dgm:cxn modelId="{CB8CEA51-4348-4A6B-85DE-3422EBD8CAEA}" type="presParOf" srcId="{92727D7B-26A9-422A-98EE-1BCB90172592}" destId="{72D656E7-A79F-4B65-9DFA-2E8DC41A1E9A}" srcOrd="7" destOrd="0" presId="urn:microsoft.com/office/officeart/2005/8/layout/chevron1"/>
    <dgm:cxn modelId="{CA7C8FCD-BE22-41C5-8F8B-305F67CC235E}" type="presParOf" srcId="{92727D7B-26A9-422A-98EE-1BCB90172592}" destId="{30BC7D6B-88CB-42E8-9D03-88B4AC94070F}" srcOrd="8" destOrd="0" presId="urn:microsoft.com/office/officeart/2005/8/layout/chevron1"/>
    <dgm:cxn modelId="{0E1B0C18-8FA0-40F8-BE62-1FCBD38F0E2A}" type="presParOf" srcId="{92727D7B-26A9-422A-98EE-1BCB90172592}" destId="{4DDF581E-79FB-4C31-88A9-E491E7BCDE04}" srcOrd="9" destOrd="0" presId="urn:microsoft.com/office/officeart/2005/8/layout/chevron1"/>
    <dgm:cxn modelId="{9117F206-AEF8-4EDE-8FC5-AEBBDCAFE285}" type="presParOf" srcId="{92727D7B-26A9-422A-98EE-1BCB90172592}" destId="{DD743796-90FE-4F08-B966-14BAB1C099DB}" srcOrd="10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17.xml><?xml version="1.0" encoding="utf-8"?>
<dgm:dataModel xmlns:dgm="http://schemas.openxmlformats.org/drawingml/2006/diagram" xmlns:a="http://schemas.openxmlformats.org/drawingml/2006/main">
  <dgm:ptLst>
    <dgm:pt modelId="{0347A9F2-17BF-4D46-9644-C91844C7C093}" type="doc">
      <dgm:prSet loTypeId="urn:microsoft.com/office/officeart/2005/8/layout/chevron1" loCatId="process" qsTypeId="urn:microsoft.com/office/officeart/2005/8/quickstyle/simple1" qsCatId="simple" csTypeId="urn:microsoft.com/office/officeart/2005/8/colors/accent1_2" csCatId="accent1" phldr="1"/>
      <dgm:spPr/>
    </dgm:pt>
    <dgm:pt modelId="{52098ADB-467A-4394-B8CE-3846EFD5D254}">
      <dgm:prSet phldrT="[Texte]"/>
      <dgm:spPr>
        <a:solidFill>
          <a:schemeClr val="bg1"/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chemeClr val="tx1"/>
              </a:solidFill>
            </a:rPr>
            <a:t>Détermination des besoins par le PA </a:t>
          </a:r>
          <a:r>
            <a:rPr lang="fr-BE" dirty="0" smtClean="0">
              <a:solidFill>
                <a:schemeClr val="tx1"/>
              </a:solidFill>
              <a:sym typeface="Wingdings" pitchFamily="2" charset="2"/>
            </a:rPr>
            <a:t></a:t>
          </a:r>
          <a:r>
            <a:rPr lang="fr-BE" dirty="0" smtClean="0">
              <a:solidFill>
                <a:schemeClr val="tx1"/>
              </a:solidFill>
            </a:rPr>
            <a:t> CSC </a:t>
          </a:r>
          <a:endParaRPr lang="fr-BE" dirty="0">
            <a:solidFill>
              <a:schemeClr val="tx1"/>
            </a:solidFill>
          </a:endParaRPr>
        </a:p>
      </dgm:t>
    </dgm:pt>
    <dgm:pt modelId="{513396D7-DCDF-4E7C-9786-D4AA22E8DF77}" type="parTrans" cxnId="{E72AF38E-3B2F-425E-AC4D-9776A8822700}">
      <dgm:prSet/>
      <dgm:spPr/>
      <dgm:t>
        <a:bodyPr/>
        <a:lstStyle/>
        <a:p>
          <a:endParaRPr lang="fr-BE"/>
        </a:p>
      </dgm:t>
    </dgm:pt>
    <dgm:pt modelId="{73C14518-DB9F-4115-A984-E5D22DBABE76}" type="sibTrans" cxnId="{E72AF38E-3B2F-425E-AC4D-9776A8822700}">
      <dgm:prSet/>
      <dgm:spPr/>
      <dgm:t>
        <a:bodyPr/>
        <a:lstStyle/>
        <a:p>
          <a:endParaRPr lang="fr-BE"/>
        </a:p>
      </dgm:t>
    </dgm:pt>
    <dgm:pt modelId="{993D6CF7-5A7D-4764-B8BA-A16D2DAAF893}">
      <dgm:prSet phldrT="[Texte]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chemeClr val="bg1"/>
              </a:solidFill>
            </a:rPr>
            <a:t>Publication de l’avis de marché / invitation à soumissionner</a:t>
          </a:r>
          <a:endParaRPr lang="fr-BE" dirty="0">
            <a:solidFill>
              <a:schemeClr val="bg1"/>
            </a:solidFill>
          </a:endParaRPr>
        </a:p>
      </dgm:t>
    </dgm:pt>
    <dgm:pt modelId="{0321D865-F5C5-4B70-8312-C1E384ED7356}" type="parTrans" cxnId="{50364989-57A6-4BA3-8BDA-356E368F6F90}">
      <dgm:prSet/>
      <dgm:spPr/>
      <dgm:t>
        <a:bodyPr/>
        <a:lstStyle/>
        <a:p>
          <a:endParaRPr lang="fr-BE"/>
        </a:p>
      </dgm:t>
    </dgm:pt>
    <dgm:pt modelId="{8DF5FDEA-C0AC-4D5C-B0B9-718B6C6C2EC2}" type="sibTrans" cxnId="{50364989-57A6-4BA3-8BDA-356E368F6F90}">
      <dgm:prSet/>
      <dgm:spPr/>
      <dgm:t>
        <a:bodyPr/>
        <a:lstStyle/>
        <a:p>
          <a:endParaRPr lang="fr-BE"/>
        </a:p>
      </dgm:t>
    </dgm:pt>
    <dgm:pt modelId="{7CD75FE9-1F1C-4F87-B95D-0592BFC44A26}">
      <dgm:prSet phldrT="[Texte]"/>
      <dgm:spPr>
        <a:noFill/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ysClr val="windowText" lastClr="000000"/>
              </a:solidFill>
            </a:rPr>
            <a:t>Dépôt des offres</a:t>
          </a:r>
          <a:endParaRPr lang="fr-BE" dirty="0">
            <a:solidFill>
              <a:sysClr val="windowText" lastClr="000000"/>
            </a:solidFill>
          </a:endParaRPr>
        </a:p>
      </dgm:t>
    </dgm:pt>
    <dgm:pt modelId="{6B8E7D94-2C31-4431-9FB0-9B3F25BDFD7F}" type="parTrans" cxnId="{652AF3EA-FF04-4296-A30A-B013D4D97178}">
      <dgm:prSet/>
      <dgm:spPr/>
      <dgm:t>
        <a:bodyPr/>
        <a:lstStyle/>
        <a:p>
          <a:endParaRPr lang="fr-BE"/>
        </a:p>
      </dgm:t>
    </dgm:pt>
    <dgm:pt modelId="{FD3A6366-4D72-46F6-9021-9F913F1B6682}" type="sibTrans" cxnId="{652AF3EA-FF04-4296-A30A-B013D4D97178}">
      <dgm:prSet/>
      <dgm:spPr/>
      <dgm:t>
        <a:bodyPr/>
        <a:lstStyle/>
        <a:p>
          <a:endParaRPr lang="fr-BE"/>
        </a:p>
      </dgm:t>
    </dgm:pt>
    <dgm:pt modelId="{8C73FABB-ED5C-4B3A-BDA8-A64956802ABB}">
      <dgm:prSet/>
      <dgm:spPr>
        <a:noFill/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ysClr val="windowText" lastClr="000000"/>
              </a:solidFill>
            </a:rPr>
            <a:t>Analyse des offres et attribution</a:t>
          </a:r>
          <a:endParaRPr lang="fr-BE" dirty="0">
            <a:solidFill>
              <a:sysClr val="windowText" lastClr="000000"/>
            </a:solidFill>
          </a:endParaRPr>
        </a:p>
      </dgm:t>
    </dgm:pt>
    <dgm:pt modelId="{48FF5442-0733-4B30-93CB-4F1AD0C1369D}" type="parTrans" cxnId="{9DA798F3-B76B-4914-BBB5-73B177398CC5}">
      <dgm:prSet/>
      <dgm:spPr/>
      <dgm:t>
        <a:bodyPr/>
        <a:lstStyle/>
        <a:p>
          <a:endParaRPr lang="fr-BE"/>
        </a:p>
      </dgm:t>
    </dgm:pt>
    <dgm:pt modelId="{215EEEB4-9201-458D-8E42-E7A8BFDB227B}" type="sibTrans" cxnId="{9DA798F3-B76B-4914-BBB5-73B177398CC5}">
      <dgm:prSet/>
      <dgm:spPr/>
      <dgm:t>
        <a:bodyPr/>
        <a:lstStyle/>
        <a:p>
          <a:endParaRPr lang="fr-BE"/>
        </a:p>
      </dgm:t>
    </dgm:pt>
    <dgm:pt modelId="{F96D5E1D-13D0-43EF-ACF6-B1E7434DBDE8}">
      <dgm:prSet/>
      <dgm:spPr>
        <a:noFill/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ysClr val="windowText" lastClr="000000"/>
              </a:solidFill>
            </a:rPr>
            <a:t>Notification</a:t>
          </a:r>
          <a:endParaRPr lang="fr-BE" dirty="0">
            <a:solidFill>
              <a:sysClr val="windowText" lastClr="000000"/>
            </a:solidFill>
          </a:endParaRPr>
        </a:p>
      </dgm:t>
    </dgm:pt>
    <dgm:pt modelId="{3E2690AA-2790-4A9A-ADB5-7F744F5EABA6}" type="parTrans" cxnId="{3042E6AB-B825-4729-B6A8-2996FB92E79B}">
      <dgm:prSet/>
      <dgm:spPr/>
      <dgm:t>
        <a:bodyPr/>
        <a:lstStyle/>
        <a:p>
          <a:endParaRPr lang="fr-BE"/>
        </a:p>
      </dgm:t>
    </dgm:pt>
    <dgm:pt modelId="{C7DC30BC-2F20-4189-AE6E-794A787AB12C}" type="sibTrans" cxnId="{3042E6AB-B825-4729-B6A8-2996FB92E79B}">
      <dgm:prSet/>
      <dgm:spPr/>
      <dgm:t>
        <a:bodyPr/>
        <a:lstStyle/>
        <a:p>
          <a:endParaRPr lang="fr-BE"/>
        </a:p>
      </dgm:t>
    </dgm:pt>
    <dgm:pt modelId="{3B425B35-30F5-4695-A495-8AC44F89E387}">
      <dgm:prSet/>
      <dgm:spPr>
        <a:noFill/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ysClr val="windowText" lastClr="000000"/>
              </a:solidFill>
            </a:rPr>
            <a:t>Exécution du marché </a:t>
          </a:r>
          <a:r>
            <a:rPr lang="fr-BE" dirty="0" smtClean="0">
              <a:solidFill>
                <a:sysClr val="windowText" lastClr="000000"/>
              </a:solidFill>
              <a:sym typeface="Wingdings" pitchFamily="2" charset="2"/>
            </a:rPr>
            <a:t></a:t>
          </a:r>
          <a:r>
            <a:rPr lang="fr-BE" dirty="0" smtClean="0">
              <a:solidFill>
                <a:sysClr val="windowText" lastClr="000000"/>
              </a:solidFill>
            </a:rPr>
            <a:t> réception définitive</a:t>
          </a:r>
          <a:endParaRPr lang="fr-BE" dirty="0">
            <a:solidFill>
              <a:sysClr val="windowText" lastClr="000000"/>
            </a:solidFill>
          </a:endParaRPr>
        </a:p>
      </dgm:t>
    </dgm:pt>
    <dgm:pt modelId="{25502288-979A-49C1-85E1-26FC604CDB32}" type="parTrans" cxnId="{D14A4A8A-D42C-4E4C-8D4C-4B505DDA196E}">
      <dgm:prSet/>
      <dgm:spPr/>
      <dgm:t>
        <a:bodyPr/>
        <a:lstStyle/>
        <a:p>
          <a:endParaRPr lang="fr-BE"/>
        </a:p>
      </dgm:t>
    </dgm:pt>
    <dgm:pt modelId="{C29D176F-423B-40B2-9711-81878F1B6FFD}" type="sibTrans" cxnId="{D14A4A8A-D42C-4E4C-8D4C-4B505DDA196E}">
      <dgm:prSet/>
      <dgm:spPr/>
      <dgm:t>
        <a:bodyPr/>
        <a:lstStyle/>
        <a:p>
          <a:endParaRPr lang="fr-BE"/>
        </a:p>
      </dgm:t>
    </dgm:pt>
    <dgm:pt modelId="{92727D7B-26A9-422A-98EE-1BCB90172592}" type="pres">
      <dgm:prSet presAssocID="{0347A9F2-17BF-4D46-9644-C91844C7C093}" presName="Name0" presStyleCnt="0">
        <dgm:presLayoutVars>
          <dgm:dir/>
          <dgm:animLvl val="lvl"/>
          <dgm:resizeHandles val="exact"/>
        </dgm:presLayoutVars>
      </dgm:prSet>
      <dgm:spPr/>
    </dgm:pt>
    <dgm:pt modelId="{7D9869DC-DF57-4D94-B314-56F5C6FFD62D}" type="pres">
      <dgm:prSet presAssocID="{52098ADB-467A-4394-B8CE-3846EFD5D254}" presName="parTxOnly" presStyleLbl="node1" presStyleIdx="0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71C1F2B3-255C-4F57-9F5C-491ACD1E4D46}" type="pres">
      <dgm:prSet presAssocID="{73C14518-DB9F-4115-A984-E5D22DBABE76}" presName="parTxOnlySpace" presStyleCnt="0"/>
      <dgm:spPr/>
    </dgm:pt>
    <dgm:pt modelId="{934DCD4E-3EEA-4D3E-AEDE-9C0D3D71689B}" type="pres">
      <dgm:prSet presAssocID="{993D6CF7-5A7D-4764-B8BA-A16D2DAAF893}" presName="parTxOnly" presStyleLbl="node1" presStyleIdx="1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B992AC38-00C6-48D8-BFE9-0F4290DFC1FD}" type="pres">
      <dgm:prSet presAssocID="{8DF5FDEA-C0AC-4D5C-B0B9-718B6C6C2EC2}" presName="parTxOnlySpace" presStyleCnt="0"/>
      <dgm:spPr/>
    </dgm:pt>
    <dgm:pt modelId="{8D804FB2-6B3C-4129-A9FC-614B1BFCCEF4}" type="pres">
      <dgm:prSet presAssocID="{7CD75FE9-1F1C-4F87-B95D-0592BFC44A26}" presName="parTxOnly" presStyleLbl="node1" presStyleIdx="2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5A6216D9-0DAA-442E-9143-56E8361A5004}" type="pres">
      <dgm:prSet presAssocID="{FD3A6366-4D72-46F6-9021-9F913F1B6682}" presName="parTxOnlySpace" presStyleCnt="0"/>
      <dgm:spPr/>
    </dgm:pt>
    <dgm:pt modelId="{7ACDBFFF-A5D3-4265-868A-D3C53D5CD220}" type="pres">
      <dgm:prSet presAssocID="{8C73FABB-ED5C-4B3A-BDA8-A64956802ABB}" presName="parTxOnly" presStyleLbl="node1" presStyleIdx="3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72D656E7-A79F-4B65-9DFA-2E8DC41A1E9A}" type="pres">
      <dgm:prSet presAssocID="{215EEEB4-9201-458D-8E42-E7A8BFDB227B}" presName="parTxOnlySpace" presStyleCnt="0"/>
      <dgm:spPr/>
    </dgm:pt>
    <dgm:pt modelId="{30BC7D6B-88CB-42E8-9D03-88B4AC94070F}" type="pres">
      <dgm:prSet presAssocID="{F96D5E1D-13D0-43EF-ACF6-B1E7434DBDE8}" presName="parTxOnly" presStyleLbl="node1" presStyleIdx="4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4DDF581E-79FB-4C31-88A9-E491E7BCDE04}" type="pres">
      <dgm:prSet presAssocID="{C7DC30BC-2F20-4189-AE6E-794A787AB12C}" presName="parTxOnlySpace" presStyleCnt="0"/>
      <dgm:spPr/>
    </dgm:pt>
    <dgm:pt modelId="{DD743796-90FE-4F08-B966-14BAB1C099DB}" type="pres">
      <dgm:prSet presAssocID="{3B425B35-30F5-4695-A495-8AC44F89E387}" presName="parTxOnly" presStyleLbl="node1" presStyleIdx="5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</dgm:ptLst>
  <dgm:cxnLst>
    <dgm:cxn modelId="{9DA798F3-B76B-4914-BBB5-73B177398CC5}" srcId="{0347A9F2-17BF-4D46-9644-C91844C7C093}" destId="{8C73FABB-ED5C-4B3A-BDA8-A64956802ABB}" srcOrd="3" destOrd="0" parTransId="{48FF5442-0733-4B30-93CB-4F1AD0C1369D}" sibTransId="{215EEEB4-9201-458D-8E42-E7A8BFDB227B}"/>
    <dgm:cxn modelId="{ABD7BBCC-58C0-44D6-9956-28F23322DA1D}" type="presOf" srcId="{52098ADB-467A-4394-B8CE-3846EFD5D254}" destId="{7D9869DC-DF57-4D94-B314-56F5C6FFD62D}" srcOrd="0" destOrd="0" presId="urn:microsoft.com/office/officeart/2005/8/layout/chevron1"/>
    <dgm:cxn modelId="{03946584-B1AA-4BF0-B327-5EF7C97231E8}" type="presOf" srcId="{8C73FABB-ED5C-4B3A-BDA8-A64956802ABB}" destId="{7ACDBFFF-A5D3-4265-868A-D3C53D5CD220}" srcOrd="0" destOrd="0" presId="urn:microsoft.com/office/officeart/2005/8/layout/chevron1"/>
    <dgm:cxn modelId="{E72AF38E-3B2F-425E-AC4D-9776A8822700}" srcId="{0347A9F2-17BF-4D46-9644-C91844C7C093}" destId="{52098ADB-467A-4394-B8CE-3846EFD5D254}" srcOrd="0" destOrd="0" parTransId="{513396D7-DCDF-4E7C-9786-D4AA22E8DF77}" sibTransId="{73C14518-DB9F-4115-A984-E5D22DBABE76}"/>
    <dgm:cxn modelId="{50364989-57A6-4BA3-8BDA-356E368F6F90}" srcId="{0347A9F2-17BF-4D46-9644-C91844C7C093}" destId="{993D6CF7-5A7D-4764-B8BA-A16D2DAAF893}" srcOrd="1" destOrd="0" parTransId="{0321D865-F5C5-4B70-8312-C1E384ED7356}" sibTransId="{8DF5FDEA-C0AC-4D5C-B0B9-718B6C6C2EC2}"/>
    <dgm:cxn modelId="{3042E6AB-B825-4729-B6A8-2996FB92E79B}" srcId="{0347A9F2-17BF-4D46-9644-C91844C7C093}" destId="{F96D5E1D-13D0-43EF-ACF6-B1E7434DBDE8}" srcOrd="4" destOrd="0" parTransId="{3E2690AA-2790-4A9A-ADB5-7F744F5EABA6}" sibTransId="{C7DC30BC-2F20-4189-AE6E-794A787AB12C}"/>
    <dgm:cxn modelId="{853104B4-4077-420C-997F-B5E74F559E1C}" type="presOf" srcId="{7CD75FE9-1F1C-4F87-B95D-0592BFC44A26}" destId="{8D804FB2-6B3C-4129-A9FC-614B1BFCCEF4}" srcOrd="0" destOrd="0" presId="urn:microsoft.com/office/officeart/2005/8/layout/chevron1"/>
    <dgm:cxn modelId="{7D7929D5-B5A8-4EBC-A693-8137DDF29175}" type="presOf" srcId="{993D6CF7-5A7D-4764-B8BA-A16D2DAAF893}" destId="{934DCD4E-3EEA-4D3E-AEDE-9C0D3D71689B}" srcOrd="0" destOrd="0" presId="urn:microsoft.com/office/officeart/2005/8/layout/chevron1"/>
    <dgm:cxn modelId="{90B745FF-E46A-4A26-9B1E-A4D0EE2F9676}" type="presOf" srcId="{3B425B35-30F5-4695-A495-8AC44F89E387}" destId="{DD743796-90FE-4F08-B966-14BAB1C099DB}" srcOrd="0" destOrd="0" presId="urn:microsoft.com/office/officeart/2005/8/layout/chevron1"/>
    <dgm:cxn modelId="{652AF3EA-FF04-4296-A30A-B013D4D97178}" srcId="{0347A9F2-17BF-4D46-9644-C91844C7C093}" destId="{7CD75FE9-1F1C-4F87-B95D-0592BFC44A26}" srcOrd="2" destOrd="0" parTransId="{6B8E7D94-2C31-4431-9FB0-9B3F25BDFD7F}" sibTransId="{FD3A6366-4D72-46F6-9021-9F913F1B6682}"/>
    <dgm:cxn modelId="{2750EF54-2982-4BBB-90E8-98546DEE2A2A}" type="presOf" srcId="{0347A9F2-17BF-4D46-9644-C91844C7C093}" destId="{92727D7B-26A9-422A-98EE-1BCB90172592}" srcOrd="0" destOrd="0" presId="urn:microsoft.com/office/officeart/2005/8/layout/chevron1"/>
    <dgm:cxn modelId="{5CC99586-A580-4386-8621-0BC54470B79E}" type="presOf" srcId="{F96D5E1D-13D0-43EF-ACF6-B1E7434DBDE8}" destId="{30BC7D6B-88CB-42E8-9D03-88B4AC94070F}" srcOrd="0" destOrd="0" presId="urn:microsoft.com/office/officeart/2005/8/layout/chevron1"/>
    <dgm:cxn modelId="{D14A4A8A-D42C-4E4C-8D4C-4B505DDA196E}" srcId="{0347A9F2-17BF-4D46-9644-C91844C7C093}" destId="{3B425B35-30F5-4695-A495-8AC44F89E387}" srcOrd="5" destOrd="0" parTransId="{25502288-979A-49C1-85E1-26FC604CDB32}" sibTransId="{C29D176F-423B-40B2-9711-81878F1B6FFD}"/>
    <dgm:cxn modelId="{5655E0F7-7EB8-454B-900A-BFD4BF62F2D9}" type="presParOf" srcId="{92727D7B-26A9-422A-98EE-1BCB90172592}" destId="{7D9869DC-DF57-4D94-B314-56F5C6FFD62D}" srcOrd="0" destOrd="0" presId="urn:microsoft.com/office/officeart/2005/8/layout/chevron1"/>
    <dgm:cxn modelId="{40CBAFB8-31A8-4313-B8A3-50E1D388F658}" type="presParOf" srcId="{92727D7B-26A9-422A-98EE-1BCB90172592}" destId="{71C1F2B3-255C-4F57-9F5C-491ACD1E4D46}" srcOrd="1" destOrd="0" presId="urn:microsoft.com/office/officeart/2005/8/layout/chevron1"/>
    <dgm:cxn modelId="{53DE16C0-CB96-4803-A413-577D8E202172}" type="presParOf" srcId="{92727D7B-26A9-422A-98EE-1BCB90172592}" destId="{934DCD4E-3EEA-4D3E-AEDE-9C0D3D71689B}" srcOrd="2" destOrd="0" presId="urn:microsoft.com/office/officeart/2005/8/layout/chevron1"/>
    <dgm:cxn modelId="{ADAB5C1C-51EF-4B84-8FAF-248184C30DC0}" type="presParOf" srcId="{92727D7B-26A9-422A-98EE-1BCB90172592}" destId="{B992AC38-00C6-48D8-BFE9-0F4290DFC1FD}" srcOrd="3" destOrd="0" presId="urn:microsoft.com/office/officeart/2005/8/layout/chevron1"/>
    <dgm:cxn modelId="{ACC79659-2283-4C7A-8387-30DAD4F6ED6C}" type="presParOf" srcId="{92727D7B-26A9-422A-98EE-1BCB90172592}" destId="{8D804FB2-6B3C-4129-A9FC-614B1BFCCEF4}" srcOrd="4" destOrd="0" presId="urn:microsoft.com/office/officeart/2005/8/layout/chevron1"/>
    <dgm:cxn modelId="{AA405674-CCBE-4073-9B2F-D71F357E3A27}" type="presParOf" srcId="{92727D7B-26A9-422A-98EE-1BCB90172592}" destId="{5A6216D9-0DAA-442E-9143-56E8361A5004}" srcOrd="5" destOrd="0" presId="urn:microsoft.com/office/officeart/2005/8/layout/chevron1"/>
    <dgm:cxn modelId="{B999D26C-05A3-4A81-ADF6-A26F6920A278}" type="presParOf" srcId="{92727D7B-26A9-422A-98EE-1BCB90172592}" destId="{7ACDBFFF-A5D3-4265-868A-D3C53D5CD220}" srcOrd="6" destOrd="0" presId="urn:microsoft.com/office/officeart/2005/8/layout/chevron1"/>
    <dgm:cxn modelId="{10346E06-6B53-4870-AC2D-B2982A415681}" type="presParOf" srcId="{92727D7B-26A9-422A-98EE-1BCB90172592}" destId="{72D656E7-A79F-4B65-9DFA-2E8DC41A1E9A}" srcOrd="7" destOrd="0" presId="urn:microsoft.com/office/officeart/2005/8/layout/chevron1"/>
    <dgm:cxn modelId="{B0E5EC60-4609-4052-8F13-4A0E478C60CF}" type="presParOf" srcId="{92727D7B-26A9-422A-98EE-1BCB90172592}" destId="{30BC7D6B-88CB-42E8-9D03-88B4AC94070F}" srcOrd="8" destOrd="0" presId="urn:microsoft.com/office/officeart/2005/8/layout/chevron1"/>
    <dgm:cxn modelId="{4604C904-EE40-4536-8400-2CCEA174BB53}" type="presParOf" srcId="{92727D7B-26A9-422A-98EE-1BCB90172592}" destId="{4DDF581E-79FB-4C31-88A9-E491E7BCDE04}" srcOrd="9" destOrd="0" presId="urn:microsoft.com/office/officeart/2005/8/layout/chevron1"/>
    <dgm:cxn modelId="{E34D38EA-94E6-40FC-AAC7-D6FAA5B2FD22}" type="presParOf" srcId="{92727D7B-26A9-422A-98EE-1BCB90172592}" destId="{DD743796-90FE-4F08-B966-14BAB1C099DB}" srcOrd="10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18.xml><?xml version="1.0" encoding="utf-8"?>
<dgm:dataModel xmlns:dgm="http://schemas.openxmlformats.org/drawingml/2006/diagram" xmlns:a="http://schemas.openxmlformats.org/drawingml/2006/main">
  <dgm:ptLst>
    <dgm:pt modelId="{0347A9F2-17BF-4D46-9644-C91844C7C093}" type="doc">
      <dgm:prSet loTypeId="urn:microsoft.com/office/officeart/2005/8/layout/chevron1" loCatId="process" qsTypeId="urn:microsoft.com/office/officeart/2005/8/quickstyle/simple1" qsCatId="simple" csTypeId="urn:microsoft.com/office/officeart/2005/8/colors/accent1_2" csCatId="accent1" phldr="1"/>
      <dgm:spPr/>
    </dgm:pt>
    <dgm:pt modelId="{52098ADB-467A-4394-B8CE-3846EFD5D254}">
      <dgm:prSet phldrT="[Texte]"/>
      <dgm:spPr>
        <a:solidFill>
          <a:schemeClr val="bg1"/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chemeClr val="tx1"/>
              </a:solidFill>
            </a:rPr>
            <a:t>Détermination des besoins par le PA </a:t>
          </a:r>
          <a:r>
            <a:rPr lang="fr-BE" dirty="0" smtClean="0">
              <a:solidFill>
                <a:schemeClr val="tx1"/>
              </a:solidFill>
              <a:sym typeface="Wingdings" pitchFamily="2" charset="2"/>
            </a:rPr>
            <a:t></a:t>
          </a:r>
          <a:r>
            <a:rPr lang="fr-BE" dirty="0" smtClean="0">
              <a:solidFill>
                <a:schemeClr val="tx1"/>
              </a:solidFill>
            </a:rPr>
            <a:t> CSC </a:t>
          </a:r>
          <a:endParaRPr lang="fr-BE" dirty="0">
            <a:solidFill>
              <a:schemeClr val="tx1"/>
            </a:solidFill>
          </a:endParaRPr>
        </a:p>
      </dgm:t>
    </dgm:pt>
    <dgm:pt modelId="{513396D7-DCDF-4E7C-9786-D4AA22E8DF77}" type="parTrans" cxnId="{E72AF38E-3B2F-425E-AC4D-9776A8822700}">
      <dgm:prSet/>
      <dgm:spPr/>
      <dgm:t>
        <a:bodyPr/>
        <a:lstStyle/>
        <a:p>
          <a:endParaRPr lang="fr-BE"/>
        </a:p>
      </dgm:t>
    </dgm:pt>
    <dgm:pt modelId="{73C14518-DB9F-4115-A984-E5D22DBABE76}" type="sibTrans" cxnId="{E72AF38E-3B2F-425E-AC4D-9776A8822700}">
      <dgm:prSet/>
      <dgm:spPr/>
      <dgm:t>
        <a:bodyPr/>
        <a:lstStyle/>
        <a:p>
          <a:endParaRPr lang="fr-BE"/>
        </a:p>
      </dgm:t>
    </dgm:pt>
    <dgm:pt modelId="{993D6CF7-5A7D-4764-B8BA-A16D2DAAF893}">
      <dgm:prSet phldrT="[Texte]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chemeClr val="bg1"/>
              </a:solidFill>
            </a:rPr>
            <a:t>Publication de l’avis de marché / invitation à soumissionner</a:t>
          </a:r>
          <a:endParaRPr lang="fr-BE" dirty="0">
            <a:solidFill>
              <a:schemeClr val="bg1"/>
            </a:solidFill>
          </a:endParaRPr>
        </a:p>
      </dgm:t>
    </dgm:pt>
    <dgm:pt modelId="{0321D865-F5C5-4B70-8312-C1E384ED7356}" type="parTrans" cxnId="{50364989-57A6-4BA3-8BDA-356E368F6F90}">
      <dgm:prSet/>
      <dgm:spPr/>
      <dgm:t>
        <a:bodyPr/>
        <a:lstStyle/>
        <a:p>
          <a:endParaRPr lang="fr-BE"/>
        </a:p>
      </dgm:t>
    </dgm:pt>
    <dgm:pt modelId="{8DF5FDEA-C0AC-4D5C-B0B9-718B6C6C2EC2}" type="sibTrans" cxnId="{50364989-57A6-4BA3-8BDA-356E368F6F90}">
      <dgm:prSet/>
      <dgm:spPr/>
      <dgm:t>
        <a:bodyPr/>
        <a:lstStyle/>
        <a:p>
          <a:endParaRPr lang="fr-BE"/>
        </a:p>
      </dgm:t>
    </dgm:pt>
    <dgm:pt modelId="{7CD75FE9-1F1C-4F87-B95D-0592BFC44A26}">
      <dgm:prSet phldrT="[Texte]"/>
      <dgm:spPr>
        <a:noFill/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ysClr val="windowText" lastClr="000000"/>
              </a:solidFill>
            </a:rPr>
            <a:t>Dépôt des offres</a:t>
          </a:r>
          <a:endParaRPr lang="fr-BE" dirty="0">
            <a:solidFill>
              <a:sysClr val="windowText" lastClr="000000"/>
            </a:solidFill>
          </a:endParaRPr>
        </a:p>
      </dgm:t>
    </dgm:pt>
    <dgm:pt modelId="{6B8E7D94-2C31-4431-9FB0-9B3F25BDFD7F}" type="parTrans" cxnId="{652AF3EA-FF04-4296-A30A-B013D4D97178}">
      <dgm:prSet/>
      <dgm:spPr/>
      <dgm:t>
        <a:bodyPr/>
        <a:lstStyle/>
        <a:p>
          <a:endParaRPr lang="fr-BE"/>
        </a:p>
      </dgm:t>
    </dgm:pt>
    <dgm:pt modelId="{FD3A6366-4D72-46F6-9021-9F913F1B6682}" type="sibTrans" cxnId="{652AF3EA-FF04-4296-A30A-B013D4D97178}">
      <dgm:prSet/>
      <dgm:spPr/>
      <dgm:t>
        <a:bodyPr/>
        <a:lstStyle/>
        <a:p>
          <a:endParaRPr lang="fr-BE"/>
        </a:p>
      </dgm:t>
    </dgm:pt>
    <dgm:pt modelId="{8C73FABB-ED5C-4B3A-BDA8-A64956802ABB}">
      <dgm:prSet/>
      <dgm:spPr>
        <a:noFill/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ysClr val="windowText" lastClr="000000"/>
              </a:solidFill>
            </a:rPr>
            <a:t>Analyse des offres et attribution</a:t>
          </a:r>
          <a:endParaRPr lang="fr-BE" dirty="0">
            <a:solidFill>
              <a:sysClr val="windowText" lastClr="000000"/>
            </a:solidFill>
          </a:endParaRPr>
        </a:p>
      </dgm:t>
    </dgm:pt>
    <dgm:pt modelId="{48FF5442-0733-4B30-93CB-4F1AD0C1369D}" type="parTrans" cxnId="{9DA798F3-B76B-4914-BBB5-73B177398CC5}">
      <dgm:prSet/>
      <dgm:spPr/>
      <dgm:t>
        <a:bodyPr/>
        <a:lstStyle/>
        <a:p>
          <a:endParaRPr lang="fr-BE"/>
        </a:p>
      </dgm:t>
    </dgm:pt>
    <dgm:pt modelId="{215EEEB4-9201-458D-8E42-E7A8BFDB227B}" type="sibTrans" cxnId="{9DA798F3-B76B-4914-BBB5-73B177398CC5}">
      <dgm:prSet/>
      <dgm:spPr/>
      <dgm:t>
        <a:bodyPr/>
        <a:lstStyle/>
        <a:p>
          <a:endParaRPr lang="fr-BE"/>
        </a:p>
      </dgm:t>
    </dgm:pt>
    <dgm:pt modelId="{F96D5E1D-13D0-43EF-ACF6-B1E7434DBDE8}">
      <dgm:prSet/>
      <dgm:spPr>
        <a:noFill/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ysClr val="windowText" lastClr="000000"/>
              </a:solidFill>
            </a:rPr>
            <a:t>Notification</a:t>
          </a:r>
          <a:endParaRPr lang="fr-BE" dirty="0">
            <a:solidFill>
              <a:sysClr val="windowText" lastClr="000000"/>
            </a:solidFill>
          </a:endParaRPr>
        </a:p>
      </dgm:t>
    </dgm:pt>
    <dgm:pt modelId="{3E2690AA-2790-4A9A-ADB5-7F744F5EABA6}" type="parTrans" cxnId="{3042E6AB-B825-4729-B6A8-2996FB92E79B}">
      <dgm:prSet/>
      <dgm:spPr/>
      <dgm:t>
        <a:bodyPr/>
        <a:lstStyle/>
        <a:p>
          <a:endParaRPr lang="fr-BE"/>
        </a:p>
      </dgm:t>
    </dgm:pt>
    <dgm:pt modelId="{C7DC30BC-2F20-4189-AE6E-794A787AB12C}" type="sibTrans" cxnId="{3042E6AB-B825-4729-B6A8-2996FB92E79B}">
      <dgm:prSet/>
      <dgm:spPr/>
      <dgm:t>
        <a:bodyPr/>
        <a:lstStyle/>
        <a:p>
          <a:endParaRPr lang="fr-BE"/>
        </a:p>
      </dgm:t>
    </dgm:pt>
    <dgm:pt modelId="{3B425B35-30F5-4695-A495-8AC44F89E387}">
      <dgm:prSet/>
      <dgm:spPr>
        <a:noFill/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ysClr val="windowText" lastClr="000000"/>
              </a:solidFill>
            </a:rPr>
            <a:t>Exécution du marché </a:t>
          </a:r>
          <a:r>
            <a:rPr lang="fr-BE" dirty="0" smtClean="0">
              <a:solidFill>
                <a:sysClr val="windowText" lastClr="000000"/>
              </a:solidFill>
              <a:sym typeface="Wingdings" pitchFamily="2" charset="2"/>
            </a:rPr>
            <a:t></a:t>
          </a:r>
          <a:r>
            <a:rPr lang="fr-BE" dirty="0" smtClean="0">
              <a:solidFill>
                <a:sysClr val="windowText" lastClr="000000"/>
              </a:solidFill>
            </a:rPr>
            <a:t> réception définitive</a:t>
          </a:r>
          <a:endParaRPr lang="fr-BE" dirty="0">
            <a:solidFill>
              <a:sysClr val="windowText" lastClr="000000"/>
            </a:solidFill>
          </a:endParaRPr>
        </a:p>
      </dgm:t>
    </dgm:pt>
    <dgm:pt modelId="{25502288-979A-49C1-85E1-26FC604CDB32}" type="parTrans" cxnId="{D14A4A8A-D42C-4E4C-8D4C-4B505DDA196E}">
      <dgm:prSet/>
      <dgm:spPr/>
      <dgm:t>
        <a:bodyPr/>
        <a:lstStyle/>
        <a:p>
          <a:endParaRPr lang="fr-BE"/>
        </a:p>
      </dgm:t>
    </dgm:pt>
    <dgm:pt modelId="{C29D176F-423B-40B2-9711-81878F1B6FFD}" type="sibTrans" cxnId="{D14A4A8A-D42C-4E4C-8D4C-4B505DDA196E}">
      <dgm:prSet/>
      <dgm:spPr/>
      <dgm:t>
        <a:bodyPr/>
        <a:lstStyle/>
        <a:p>
          <a:endParaRPr lang="fr-BE"/>
        </a:p>
      </dgm:t>
    </dgm:pt>
    <dgm:pt modelId="{92727D7B-26A9-422A-98EE-1BCB90172592}" type="pres">
      <dgm:prSet presAssocID="{0347A9F2-17BF-4D46-9644-C91844C7C093}" presName="Name0" presStyleCnt="0">
        <dgm:presLayoutVars>
          <dgm:dir/>
          <dgm:animLvl val="lvl"/>
          <dgm:resizeHandles val="exact"/>
        </dgm:presLayoutVars>
      </dgm:prSet>
      <dgm:spPr/>
    </dgm:pt>
    <dgm:pt modelId="{7D9869DC-DF57-4D94-B314-56F5C6FFD62D}" type="pres">
      <dgm:prSet presAssocID="{52098ADB-467A-4394-B8CE-3846EFD5D254}" presName="parTxOnly" presStyleLbl="node1" presStyleIdx="0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71C1F2B3-255C-4F57-9F5C-491ACD1E4D46}" type="pres">
      <dgm:prSet presAssocID="{73C14518-DB9F-4115-A984-E5D22DBABE76}" presName="parTxOnlySpace" presStyleCnt="0"/>
      <dgm:spPr/>
    </dgm:pt>
    <dgm:pt modelId="{934DCD4E-3EEA-4D3E-AEDE-9C0D3D71689B}" type="pres">
      <dgm:prSet presAssocID="{993D6CF7-5A7D-4764-B8BA-A16D2DAAF893}" presName="parTxOnly" presStyleLbl="node1" presStyleIdx="1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B992AC38-00C6-48D8-BFE9-0F4290DFC1FD}" type="pres">
      <dgm:prSet presAssocID="{8DF5FDEA-C0AC-4D5C-B0B9-718B6C6C2EC2}" presName="parTxOnlySpace" presStyleCnt="0"/>
      <dgm:spPr/>
    </dgm:pt>
    <dgm:pt modelId="{8D804FB2-6B3C-4129-A9FC-614B1BFCCEF4}" type="pres">
      <dgm:prSet presAssocID="{7CD75FE9-1F1C-4F87-B95D-0592BFC44A26}" presName="parTxOnly" presStyleLbl="node1" presStyleIdx="2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5A6216D9-0DAA-442E-9143-56E8361A5004}" type="pres">
      <dgm:prSet presAssocID="{FD3A6366-4D72-46F6-9021-9F913F1B6682}" presName="parTxOnlySpace" presStyleCnt="0"/>
      <dgm:spPr/>
    </dgm:pt>
    <dgm:pt modelId="{7ACDBFFF-A5D3-4265-868A-D3C53D5CD220}" type="pres">
      <dgm:prSet presAssocID="{8C73FABB-ED5C-4B3A-BDA8-A64956802ABB}" presName="parTxOnly" presStyleLbl="node1" presStyleIdx="3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72D656E7-A79F-4B65-9DFA-2E8DC41A1E9A}" type="pres">
      <dgm:prSet presAssocID="{215EEEB4-9201-458D-8E42-E7A8BFDB227B}" presName="parTxOnlySpace" presStyleCnt="0"/>
      <dgm:spPr/>
    </dgm:pt>
    <dgm:pt modelId="{30BC7D6B-88CB-42E8-9D03-88B4AC94070F}" type="pres">
      <dgm:prSet presAssocID="{F96D5E1D-13D0-43EF-ACF6-B1E7434DBDE8}" presName="parTxOnly" presStyleLbl="node1" presStyleIdx="4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4DDF581E-79FB-4C31-88A9-E491E7BCDE04}" type="pres">
      <dgm:prSet presAssocID="{C7DC30BC-2F20-4189-AE6E-794A787AB12C}" presName="parTxOnlySpace" presStyleCnt="0"/>
      <dgm:spPr/>
    </dgm:pt>
    <dgm:pt modelId="{DD743796-90FE-4F08-B966-14BAB1C099DB}" type="pres">
      <dgm:prSet presAssocID="{3B425B35-30F5-4695-A495-8AC44F89E387}" presName="parTxOnly" presStyleLbl="node1" presStyleIdx="5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</dgm:ptLst>
  <dgm:cxnLst>
    <dgm:cxn modelId="{EBCF7D59-77CC-4CCD-8D9C-FDBC81F99026}" type="presOf" srcId="{F96D5E1D-13D0-43EF-ACF6-B1E7434DBDE8}" destId="{30BC7D6B-88CB-42E8-9D03-88B4AC94070F}" srcOrd="0" destOrd="0" presId="urn:microsoft.com/office/officeart/2005/8/layout/chevron1"/>
    <dgm:cxn modelId="{9DA798F3-B76B-4914-BBB5-73B177398CC5}" srcId="{0347A9F2-17BF-4D46-9644-C91844C7C093}" destId="{8C73FABB-ED5C-4B3A-BDA8-A64956802ABB}" srcOrd="3" destOrd="0" parTransId="{48FF5442-0733-4B30-93CB-4F1AD0C1369D}" sibTransId="{215EEEB4-9201-458D-8E42-E7A8BFDB227B}"/>
    <dgm:cxn modelId="{25232E1B-F900-4239-8309-7DF0B761A381}" type="presOf" srcId="{993D6CF7-5A7D-4764-B8BA-A16D2DAAF893}" destId="{934DCD4E-3EEA-4D3E-AEDE-9C0D3D71689B}" srcOrd="0" destOrd="0" presId="urn:microsoft.com/office/officeart/2005/8/layout/chevron1"/>
    <dgm:cxn modelId="{96C05C32-2853-4147-929D-7F311494600B}" type="presOf" srcId="{52098ADB-467A-4394-B8CE-3846EFD5D254}" destId="{7D9869DC-DF57-4D94-B314-56F5C6FFD62D}" srcOrd="0" destOrd="0" presId="urn:microsoft.com/office/officeart/2005/8/layout/chevron1"/>
    <dgm:cxn modelId="{E72AF38E-3B2F-425E-AC4D-9776A8822700}" srcId="{0347A9F2-17BF-4D46-9644-C91844C7C093}" destId="{52098ADB-467A-4394-B8CE-3846EFD5D254}" srcOrd="0" destOrd="0" parTransId="{513396D7-DCDF-4E7C-9786-D4AA22E8DF77}" sibTransId="{73C14518-DB9F-4115-A984-E5D22DBABE76}"/>
    <dgm:cxn modelId="{50364989-57A6-4BA3-8BDA-356E368F6F90}" srcId="{0347A9F2-17BF-4D46-9644-C91844C7C093}" destId="{993D6CF7-5A7D-4764-B8BA-A16D2DAAF893}" srcOrd="1" destOrd="0" parTransId="{0321D865-F5C5-4B70-8312-C1E384ED7356}" sibTransId="{8DF5FDEA-C0AC-4D5C-B0B9-718B6C6C2EC2}"/>
    <dgm:cxn modelId="{3042E6AB-B825-4729-B6A8-2996FB92E79B}" srcId="{0347A9F2-17BF-4D46-9644-C91844C7C093}" destId="{F96D5E1D-13D0-43EF-ACF6-B1E7434DBDE8}" srcOrd="4" destOrd="0" parTransId="{3E2690AA-2790-4A9A-ADB5-7F744F5EABA6}" sibTransId="{C7DC30BC-2F20-4189-AE6E-794A787AB12C}"/>
    <dgm:cxn modelId="{61BDF570-1830-435E-BE94-9E7B7BB74F94}" type="presOf" srcId="{8C73FABB-ED5C-4B3A-BDA8-A64956802ABB}" destId="{7ACDBFFF-A5D3-4265-868A-D3C53D5CD220}" srcOrd="0" destOrd="0" presId="urn:microsoft.com/office/officeart/2005/8/layout/chevron1"/>
    <dgm:cxn modelId="{255F3E8A-F7EE-486A-8C37-85F4D3BE8BFC}" type="presOf" srcId="{0347A9F2-17BF-4D46-9644-C91844C7C093}" destId="{92727D7B-26A9-422A-98EE-1BCB90172592}" srcOrd="0" destOrd="0" presId="urn:microsoft.com/office/officeart/2005/8/layout/chevron1"/>
    <dgm:cxn modelId="{DC8F8C34-8769-498E-B630-2F450C229928}" type="presOf" srcId="{7CD75FE9-1F1C-4F87-B95D-0592BFC44A26}" destId="{8D804FB2-6B3C-4129-A9FC-614B1BFCCEF4}" srcOrd="0" destOrd="0" presId="urn:microsoft.com/office/officeart/2005/8/layout/chevron1"/>
    <dgm:cxn modelId="{45B9CDC8-D22B-44DC-AA1A-F192F7DD1DB2}" type="presOf" srcId="{3B425B35-30F5-4695-A495-8AC44F89E387}" destId="{DD743796-90FE-4F08-B966-14BAB1C099DB}" srcOrd="0" destOrd="0" presId="urn:microsoft.com/office/officeart/2005/8/layout/chevron1"/>
    <dgm:cxn modelId="{652AF3EA-FF04-4296-A30A-B013D4D97178}" srcId="{0347A9F2-17BF-4D46-9644-C91844C7C093}" destId="{7CD75FE9-1F1C-4F87-B95D-0592BFC44A26}" srcOrd="2" destOrd="0" parTransId="{6B8E7D94-2C31-4431-9FB0-9B3F25BDFD7F}" sibTransId="{FD3A6366-4D72-46F6-9021-9F913F1B6682}"/>
    <dgm:cxn modelId="{D14A4A8A-D42C-4E4C-8D4C-4B505DDA196E}" srcId="{0347A9F2-17BF-4D46-9644-C91844C7C093}" destId="{3B425B35-30F5-4695-A495-8AC44F89E387}" srcOrd="5" destOrd="0" parTransId="{25502288-979A-49C1-85E1-26FC604CDB32}" sibTransId="{C29D176F-423B-40B2-9711-81878F1B6FFD}"/>
    <dgm:cxn modelId="{D33FF3B3-ECA7-41AC-AA52-9CA91DF65458}" type="presParOf" srcId="{92727D7B-26A9-422A-98EE-1BCB90172592}" destId="{7D9869DC-DF57-4D94-B314-56F5C6FFD62D}" srcOrd="0" destOrd="0" presId="urn:microsoft.com/office/officeart/2005/8/layout/chevron1"/>
    <dgm:cxn modelId="{4A52A288-254A-4897-A83B-32A27A529183}" type="presParOf" srcId="{92727D7B-26A9-422A-98EE-1BCB90172592}" destId="{71C1F2B3-255C-4F57-9F5C-491ACD1E4D46}" srcOrd="1" destOrd="0" presId="urn:microsoft.com/office/officeart/2005/8/layout/chevron1"/>
    <dgm:cxn modelId="{6DFC81E7-30A1-4912-B6F8-E87EA6181D95}" type="presParOf" srcId="{92727D7B-26A9-422A-98EE-1BCB90172592}" destId="{934DCD4E-3EEA-4D3E-AEDE-9C0D3D71689B}" srcOrd="2" destOrd="0" presId="urn:microsoft.com/office/officeart/2005/8/layout/chevron1"/>
    <dgm:cxn modelId="{2B7BE0E0-8F67-4239-AF91-A1D2EA50A027}" type="presParOf" srcId="{92727D7B-26A9-422A-98EE-1BCB90172592}" destId="{B992AC38-00C6-48D8-BFE9-0F4290DFC1FD}" srcOrd="3" destOrd="0" presId="urn:microsoft.com/office/officeart/2005/8/layout/chevron1"/>
    <dgm:cxn modelId="{4AC4F46E-2D5B-4F15-B106-7D4D9AD5E992}" type="presParOf" srcId="{92727D7B-26A9-422A-98EE-1BCB90172592}" destId="{8D804FB2-6B3C-4129-A9FC-614B1BFCCEF4}" srcOrd="4" destOrd="0" presId="urn:microsoft.com/office/officeart/2005/8/layout/chevron1"/>
    <dgm:cxn modelId="{3C249A65-8866-41C0-9A4D-79ED1B4D14A9}" type="presParOf" srcId="{92727D7B-26A9-422A-98EE-1BCB90172592}" destId="{5A6216D9-0DAA-442E-9143-56E8361A5004}" srcOrd="5" destOrd="0" presId="urn:microsoft.com/office/officeart/2005/8/layout/chevron1"/>
    <dgm:cxn modelId="{12398B9A-9C7A-4A86-9BD5-3AAB723A316C}" type="presParOf" srcId="{92727D7B-26A9-422A-98EE-1BCB90172592}" destId="{7ACDBFFF-A5D3-4265-868A-D3C53D5CD220}" srcOrd="6" destOrd="0" presId="urn:microsoft.com/office/officeart/2005/8/layout/chevron1"/>
    <dgm:cxn modelId="{FEAA8C4F-A4B8-43BB-9E57-4F2D8FFD7CEB}" type="presParOf" srcId="{92727D7B-26A9-422A-98EE-1BCB90172592}" destId="{72D656E7-A79F-4B65-9DFA-2E8DC41A1E9A}" srcOrd="7" destOrd="0" presId="urn:microsoft.com/office/officeart/2005/8/layout/chevron1"/>
    <dgm:cxn modelId="{05D4DC48-AEF1-46F6-A01B-89274F8538BA}" type="presParOf" srcId="{92727D7B-26A9-422A-98EE-1BCB90172592}" destId="{30BC7D6B-88CB-42E8-9D03-88B4AC94070F}" srcOrd="8" destOrd="0" presId="urn:microsoft.com/office/officeart/2005/8/layout/chevron1"/>
    <dgm:cxn modelId="{D009AE80-7044-4069-8032-BB28A4460BB8}" type="presParOf" srcId="{92727D7B-26A9-422A-98EE-1BCB90172592}" destId="{4DDF581E-79FB-4C31-88A9-E491E7BCDE04}" srcOrd="9" destOrd="0" presId="urn:microsoft.com/office/officeart/2005/8/layout/chevron1"/>
    <dgm:cxn modelId="{677FA382-0F99-4686-91BD-52470AA8B109}" type="presParOf" srcId="{92727D7B-26A9-422A-98EE-1BCB90172592}" destId="{DD743796-90FE-4F08-B966-14BAB1C099DB}" srcOrd="10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19.xml><?xml version="1.0" encoding="utf-8"?>
<dgm:dataModel xmlns:dgm="http://schemas.openxmlformats.org/drawingml/2006/diagram" xmlns:a="http://schemas.openxmlformats.org/drawingml/2006/main">
  <dgm:ptLst>
    <dgm:pt modelId="{0347A9F2-17BF-4D46-9644-C91844C7C093}" type="doc">
      <dgm:prSet loTypeId="urn:microsoft.com/office/officeart/2005/8/layout/chevron1" loCatId="process" qsTypeId="urn:microsoft.com/office/officeart/2005/8/quickstyle/simple1" qsCatId="simple" csTypeId="urn:microsoft.com/office/officeart/2005/8/colors/accent1_2" csCatId="accent1" phldr="1"/>
      <dgm:spPr/>
    </dgm:pt>
    <dgm:pt modelId="{52098ADB-467A-4394-B8CE-3846EFD5D254}">
      <dgm:prSet phldrT="[Texte]"/>
      <dgm:spPr>
        <a:solidFill>
          <a:schemeClr val="bg1"/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chemeClr val="tx1"/>
              </a:solidFill>
            </a:rPr>
            <a:t>Détermination des besoins par le PA </a:t>
          </a:r>
          <a:r>
            <a:rPr lang="fr-BE" dirty="0" smtClean="0">
              <a:solidFill>
                <a:schemeClr val="tx1"/>
              </a:solidFill>
              <a:sym typeface="Wingdings" pitchFamily="2" charset="2"/>
            </a:rPr>
            <a:t></a:t>
          </a:r>
          <a:r>
            <a:rPr lang="fr-BE" dirty="0" smtClean="0">
              <a:solidFill>
                <a:schemeClr val="tx1"/>
              </a:solidFill>
            </a:rPr>
            <a:t> CSC </a:t>
          </a:r>
          <a:endParaRPr lang="fr-BE" dirty="0">
            <a:solidFill>
              <a:schemeClr val="tx1"/>
            </a:solidFill>
          </a:endParaRPr>
        </a:p>
      </dgm:t>
    </dgm:pt>
    <dgm:pt modelId="{513396D7-DCDF-4E7C-9786-D4AA22E8DF77}" type="parTrans" cxnId="{E72AF38E-3B2F-425E-AC4D-9776A8822700}">
      <dgm:prSet/>
      <dgm:spPr/>
      <dgm:t>
        <a:bodyPr/>
        <a:lstStyle/>
        <a:p>
          <a:endParaRPr lang="fr-BE"/>
        </a:p>
      </dgm:t>
    </dgm:pt>
    <dgm:pt modelId="{73C14518-DB9F-4115-A984-E5D22DBABE76}" type="sibTrans" cxnId="{E72AF38E-3B2F-425E-AC4D-9776A8822700}">
      <dgm:prSet/>
      <dgm:spPr/>
      <dgm:t>
        <a:bodyPr/>
        <a:lstStyle/>
        <a:p>
          <a:endParaRPr lang="fr-BE"/>
        </a:p>
      </dgm:t>
    </dgm:pt>
    <dgm:pt modelId="{993D6CF7-5A7D-4764-B8BA-A16D2DAAF893}">
      <dgm:prSet phldrT="[Texte]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chemeClr val="bg1"/>
              </a:solidFill>
            </a:rPr>
            <a:t>Publication de l’avis de marché / invitation à soumissionner</a:t>
          </a:r>
          <a:endParaRPr lang="fr-BE" dirty="0">
            <a:solidFill>
              <a:schemeClr val="bg1"/>
            </a:solidFill>
          </a:endParaRPr>
        </a:p>
      </dgm:t>
    </dgm:pt>
    <dgm:pt modelId="{0321D865-F5C5-4B70-8312-C1E384ED7356}" type="parTrans" cxnId="{50364989-57A6-4BA3-8BDA-356E368F6F90}">
      <dgm:prSet/>
      <dgm:spPr/>
      <dgm:t>
        <a:bodyPr/>
        <a:lstStyle/>
        <a:p>
          <a:endParaRPr lang="fr-BE"/>
        </a:p>
      </dgm:t>
    </dgm:pt>
    <dgm:pt modelId="{8DF5FDEA-C0AC-4D5C-B0B9-718B6C6C2EC2}" type="sibTrans" cxnId="{50364989-57A6-4BA3-8BDA-356E368F6F90}">
      <dgm:prSet/>
      <dgm:spPr/>
      <dgm:t>
        <a:bodyPr/>
        <a:lstStyle/>
        <a:p>
          <a:endParaRPr lang="fr-BE"/>
        </a:p>
      </dgm:t>
    </dgm:pt>
    <dgm:pt modelId="{7CD75FE9-1F1C-4F87-B95D-0592BFC44A26}">
      <dgm:prSet phldrT="[Texte]"/>
      <dgm:spPr>
        <a:noFill/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ysClr val="windowText" lastClr="000000"/>
              </a:solidFill>
            </a:rPr>
            <a:t>Dépôt des offres</a:t>
          </a:r>
          <a:endParaRPr lang="fr-BE" dirty="0">
            <a:solidFill>
              <a:sysClr val="windowText" lastClr="000000"/>
            </a:solidFill>
          </a:endParaRPr>
        </a:p>
      </dgm:t>
    </dgm:pt>
    <dgm:pt modelId="{6B8E7D94-2C31-4431-9FB0-9B3F25BDFD7F}" type="parTrans" cxnId="{652AF3EA-FF04-4296-A30A-B013D4D97178}">
      <dgm:prSet/>
      <dgm:spPr/>
      <dgm:t>
        <a:bodyPr/>
        <a:lstStyle/>
        <a:p>
          <a:endParaRPr lang="fr-BE"/>
        </a:p>
      </dgm:t>
    </dgm:pt>
    <dgm:pt modelId="{FD3A6366-4D72-46F6-9021-9F913F1B6682}" type="sibTrans" cxnId="{652AF3EA-FF04-4296-A30A-B013D4D97178}">
      <dgm:prSet/>
      <dgm:spPr/>
      <dgm:t>
        <a:bodyPr/>
        <a:lstStyle/>
        <a:p>
          <a:endParaRPr lang="fr-BE"/>
        </a:p>
      </dgm:t>
    </dgm:pt>
    <dgm:pt modelId="{8C73FABB-ED5C-4B3A-BDA8-A64956802ABB}">
      <dgm:prSet/>
      <dgm:spPr>
        <a:noFill/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ysClr val="windowText" lastClr="000000"/>
              </a:solidFill>
            </a:rPr>
            <a:t>Analyse des offres et attribution</a:t>
          </a:r>
          <a:endParaRPr lang="fr-BE" dirty="0">
            <a:solidFill>
              <a:sysClr val="windowText" lastClr="000000"/>
            </a:solidFill>
          </a:endParaRPr>
        </a:p>
      </dgm:t>
    </dgm:pt>
    <dgm:pt modelId="{48FF5442-0733-4B30-93CB-4F1AD0C1369D}" type="parTrans" cxnId="{9DA798F3-B76B-4914-BBB5-73B177398CC5}">
      <dgm:prSet/>
      <dgm:spPr/>
      <dgm:t>
        <a:bodyPr/>
        <a:lstStyle/>
        <a:p>
          <a:endParaRPr lang="fr-BE"/>
        </a:p>
      </dgm:t>
    </dgm:pt>
    <dgm:pt modelId="{215EEEB4-9201-458D-8E42-E7A8BFDB227B}" type="sibTrans" cxnId="{9DA798F3-B76B-4914-BBB5-73B177398CC5}">
      <dgm:prSet/>
      <dgm:spPr/>
      <dgm:t>
        <a:bodyPr/>
        <a:lstStyle/>
        <a:p>
          <a:endParaRPr lang="fr-BE"/>
        </a:p>
      </dgm:t>
    </dgm:pt>
    <dgm:pt modelId="{F96D5E1D-13D0-43EF-ACF6-B1E7434DBDE8}">
      <dgm:prSet/>
      <dgm:spPr>
        <a:noFill/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ysClr val="windowText" lastClr="000000"/>
              </a:solidFill>
            </a:rPr>
            <a:t>Notification</a:t>
          </a:r>
          <a:endParaRPr lang="fr-BE" dirty="0">
            <a:solidFill>
              <a:sysClr val="windowText" lastClr="000000"/>
            </a:solidFill>
          </a:endParaRPr>
        </a:p>
      </dgm:t>
    </dgm:pt>
    <dgm:pt modelId="{3E2690AA-2790-4A9A-ADB5-7F744F5EABA6}" type="parTrans" cxnId="{3042E6AB-B825-4729-B6A8-2996FB92E79B}">
      <dgm:prSet/>
      <dgm:spPr/>
      <dgm:t>
        <a:bodyPr/>
        <a:lstStyle/>
        <a:p>
          <a:endParaRPr lang="fr-BE"/>
        </a:p>
      </dgm:t>
    </dgm:pt>
    <dgm:pt modelId="{C7DC30BC-2F20-4189-AE6E-794A787AB12C}" type="sibTrans" cxnId="{3042E6AB-B825-4729-B6A8-2996FB92E79B}">
      <dgm:prSet/>
      <dgm:spPr/>
      <dgm:t>
        <a:bodyPr/>
        <a:lstStyle/>
        <a:p>
          <a:endParaRPr lang="fr-BE"/>
        </a:p>
      </dgm:t>
    </dgm:pt>
    <dgm:pt modelId="{3B425B35-30F5-4695-A495-8AC44F89E387}">
      <dgm:prSet/>
      <dgm:spPr>
        <a:noFill/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ysClr val="windowText" lastClr="000000"/>
              </a:solidFill>
            </a:rPr>
            <a:t>Exécution du marché </a:t>
          </a:r>
          <a:r>
            <a:rPr lang="fr-BE" dirty="0" smtClean="0">
              <a:solidFill>
                <a:sysClr val="windowText" lastClr="000000"/>
              </a:solidFill>
              <a:sym typeface="Wingdings" pitchFamily="2" charset="2"/>
            </a:rPr>
            <a:t></a:t>
          </a:r>
          <a:r>
            <a:rPr lang="fr-BE" dirty="0" smtClean="0">
              <a:solidFill>
                <a:sysClr val="windowText" lastClr="000000"/>
              </a:solidFill>
            </a:rPr>
            <a:t> réception définitive</a:t>
          </a:r>
          <a:endParaRPr lang="fr-BE" dirty="0">
            <a:solidFill>
              <a:sysClr val="windowText" lastClr="000000"/>
            </a:solidFill>
          </a:endParaRPr>
        </a:p>
      </dgm:t>
    </dgm:pt>
    <dgm:pt modelId="{25502288-979A-49C1-85E1-26FC604CDB32}" type="parTrans" cxnId="{D14A4A8A-D42C-4E4C-8D4C-4B505DDA196E}">
      <dgm:prSet/>
      <dgm:spPr/>
      <dgm:t>
        <a:bodyPr/>
        <a:lstStyle/>
        <a:p>
          <a:endParaRPr lang="fr-BE"/>
        </a:p>
      </dgm:t>
    </dgm:pt>
    <dgm:pt modelId="{C29D176F-423B-40B2-9711-81878F1B6FFD}" type="sibTrans" cxnId="{D14A4A8A-D42C-4E4C-8D4C-4B505DDA196E}">
      <dgm:prSet/>
      <dgm:spPr/>
      <dgm:t>
        <a:bodyPr/>
        <a:lstStyle/>
        <a:p>
          <a:endParaRPr lang="fr-BE"/>
        </a:p>
      </dgm:t>
    </dgm:pt>
    <dgm:pt modelId="{92727D7B-26A9-422A-98EE-1BCB90172592}" type="pres">
      <dgm:prSet presAssocID="{0347A9F2-17BF-4D46-9644-C91844C7C093}" presName="Name0" presStyleCnt="0">
        <dgm:presLayoutVars>
          <dgm:dir/>
          <dgm:animLvl val="lvl"/>
          <dgm:resizeHandles val="exact"/>
        </dgm:presLayoutVars>
      </dgm:prSet>
      <dgm:spPr/>
    </dgm:pt>
    <dgm:pt modelId="{7D9869DC-DF57-4D94-B314-56F5C6FFD62D}" type="pres">
      <dgm:prSet presAssocID="{52098ADB-467A-4394-B8CE-3846EFD5D254}" presName="parTxOnly" presStyleLbl="node1" presStyleIdx="0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71C1F2B3-255C-4F57-9F5C-491ACD1E4D46}" type="pres">
      <dgm:prSet presAssocID="{73C14518-DB9F-4115-A984-E5D22DBABE76}" presName="parTxOnlySpace" presStyleCnt="0"/>
      <dgm:spPr/>
    </dgm:pt>
    <dgm:pt modelId="{934DCD4E-3EEA-4D3E-AEDE-9C0D3D71689B}" type="pres">
      <dgm:prSet presAssocID="{993D6CF7-5A7D-4764-B8BA-A16D2DAAF893}" presName="parTxOnly" presStyleLbl="node1" presStyleIdx="1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B992AC38-00C6-48D8-BFE9-0F4290DFC1FD}" type="pres">
      <dgm:prSet presAssocID="{8DF5FDEA-C0AC-4D5C-B0B9-718B6C6C2EC2}" presName="parTxOnlySpace" presStyleCnt="0"/>
      <dgm:spPr/>
    </dgm:pt>
    <dgm:pt modelId="{8D804FB2-6B3C-4129-A9FC-614B1BFCCEF4}" type="pres">
      <dgm:prSet presAssocID="{7CD75FE9-1F1C-4F87-B95D-0592BFC44A26}" presName="parTxOnly" presStyleLbl="node1" presStyleIdx="2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5A6216D9-0DAA-442E-9143-56E8361A5004}" type="pres">
      <dgm:prSet presAssocID="{FD3A6366-4D72-46F6-9021-9F913F1B6682}" presName="parTxOnlySpace" presStyleCnt="0"/>
      <dgm:spPr/>
    </dgm:pt>
    <dgm:pt modelId="{7ACDBFFF-A5D3-4265-868A-D3C53D5CD220}" type="pres">
      <dgm:prSet presAssocID="{8C73FABB-ED5C-4B3A-BDA8-A64956802ABB}" presName="parTxOnly" presStyleLbl="node1" presStyleIdx="3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72D656E7-A79F-4B65-9DFA-2E8DC41A1E9A}" type="pres">
      <dgm:prSet presAssocID="{215EEEB4-9201-458D-8E42-E7A8BFDB227B}" presName="parTxOnlySpace" presStyleCnt="0"/>
      <dgm:spPr/>
    </dgm:pt>
    <dgm:pt modelId="{30BC7D6B-88CB-42E8-9D03-88B4AC94070F}" type="pres">
      <dgm:prSet presAssocID="{F96D5E1D-13D0-43EF-ACF6-B1E7434DBDE8}" presName="parTxOnly" presStyleLbl="node1" presStyleIdx="4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4DDF581E-79FB-4C31-88A9-E491E7BCDE04}" type="pres">
      <dgm:prSet presAssocID="{C7DC30BC-2F20-4189-AE6E-794A787AB12C}" presName="parTxOnlySpace" presStyleCnt="0"/>
      <dgm:spPr/>
    </dgm:pt>
    <dgm:pt modelId="{DD743796-90FE-4F08-B966-14BAB1C099DB}" type="pres">
      <dgm:prSet presAssocID="{3B425B35-30F5-4695-A495-8AC44F89E387}" presName="parTxOnly" presStyleLbl="node1" presStyleIdx="5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</dgm:ptLst>
  <dgm:cxnLst>
    <dgm:cxn modelId="{9DA798F3-B76B-4914-BBB5-73B177398CC5}" srcId="{0347A9F2-17BF-4D46-9644-C91844C7C093}" destId="{8C73FABB-ED5C-4B3A-BDA8-A64956802ABB}" srcOrd="3" destOrd="0" parTransId="{48FF5442-0733-4B30-93CB-4F1AD0C1369D}" sibTransId="{215EEEB4-9201-458D-8E42-E7A8BFDB227B}"/>
    <dgm:cxn modelId="{A9325055-3A9D-44E6-9747-08864BB56F96}" type="presOf" srcId="{3B425B35-30F5-4695-A495-8AC44F89E387}" destId="{DD743796-90FE-4F08-B966-14BAB1C099DB}" srcOrd="0" destOrd="0" presId="urn:microsoft.com/office/officeart/2005/8/layout/chevron1"/>
    <dgm:cxn modelId="{090B7BBC-2D39-4D53-8E53-F34A03BB03AC}" type="presOf" srcId="{0347A9F2-17BF-4D46-9644-C91844C7C093}" destId="{92727D7B-26A9-422A-98EE-1BCB90172592}" srcOrd="0" destOrd="0" presId="urn:microsoft.com/office/officeart/2005/8/layout/chevron1"/>
    <dgm:cxn modelId="{BCF28B6C-A794-4861-9E95-308C78BA7D86}" type="presOf" srcId="{7CD75FE9-1F1C-4F87-B95D-0592BFC44A26}" destId="{8D804FB2-6B3C-4129-A9FC-614B1BFCCEF4}" srcOrd="0" destOrd="0" presId="urn:microsoft.com/office/officeart/2005/8/layout/chevron1"/>
    <dgm:cxn modelId="{E72AF38E-3B2F-425E-AC4D-9776A8822700}" srcId="{0347A9F2-17BF-4D46-9644-C91844C7C093}" destId="{52098ADB-467A-4394-B8CE-3846EFD5D254}" srcOrd="0" destOrd="0" parTransId="{513396D7-DCDF-4E7C-9786-D4AA22E8DF77}" sibTransId="{73C14518-DB9F-4115-A984-E5D22DBABE76}"/>
    <dgm:cxn modelId="{50364989-57A6-4BA3-8BDA-356E368F6F90}" srcId="{0347A9F2-17BF-4D46-9644-C91844C7C093}" destId="{993D6CF7-5A7D-4764-B8BA-A16D2DAAF893}" srcOrd="1" destOrd="0" parTransId="{0321D865-F5C5-4B70-8312-C1E384ED7356}" sibTransId="{8DF5FDEA-C0AC-4D5C-B0B9-718B6C6C2EC2}"/>
    <dgm:cxn modelId="{3042E6AB-B825-4729-B6A8-2996FB92E79B}" srcId="{0347A9F2-17BF-4D46-9644-C91844C7C093}" destId="{F96D5E1D-13D0-43EF-ACF6-B1E7434DBDE8}" srcOrd="4" destOrd="0" parTransId="{3E2690AA-2790-4A9A-ADB5-7F744F5EABA6}" sibTransId="{C7DC30BC-2F20-4189-AE6E-794A787AB12C}"/>
    <dgm:cxn modelId="{46F3AB01-6170-4FC3-9DEA-147F0DAD48B7}" type="presOf" srcId="{993D6CF7-5A7D-4764-B8BA-A16D2DAAF893}" destId="{934DCD4E-3EEA-4D3E-AEDE-9C0D3D71689B}" srcOrd="0" destOrd="0" presId="urn:microsoft.com/office/officeart/2005/8/layout/chevron1"/>
    <dgm:cxn modelId="{513ECF65-28DF-4B1B-A586-247F6548FEAC}" type="presOf" srcId="{F96D5E1D-13D0-43EF-ACF6-B1E7434DBDE8}" destId="{30BC7D6B-88CB-42E8-9D03-88B4AC94070F}" srcOrd="0" destOrd="0" presId="urn:microsoft.com/office/officeart/2005/8/layout/chevron1"/>
    <dgm:cxn modelId="{F279D6D8-A4A1-4332-A2C4-C4619C7A10CE}" type="presOf" srcId="{52098ADB-467A-4394-B8CE-3846EFD5D254}" destId="{7D9869DC-DF57-4D94-B314-56F5C6FFD62D}" srcOrd="0" destOrd="0" presId="urn:microsoft.com/office/officeart/2005/8/layout/chevron1"/>
    <dgm:cxn modelId="{41D91993-D991-4AB7-9AA6-2BD4B55E8581}" type="presOf" srcId="{8C73FABB-ED5C-4B3A-BDA8-A64956802ABB}" destId="{7ACDBFFF-A5D3-4265-868A-D3C53D5CD220}" srcOrd="0" destOrd="0" presId="urn:microsoft.com/office/officeart/2005/8/layout/chevron1"/>
    <dgm:cxn modelId="{652AF3EA-FF04-4296-A30A-B013D4D97178}" srcId="{0347A9F2-17BF-4D46-9644-C91844C7C093}" destId="{7CD75FE9-1F1C-4F87-B95D-0592BFC44A26}" srcOrd="2" destOrd="0" parTransId="{6B8E7D94-2C31-4431-9FB0-9B3F25BDFD7F}" sibTransId="{FD3A6366-4D72-46F6-9021-9F913F1B6682}"/>
    <dgm:cxn modelId="{D14A4A8A-D42C-4E4C-8D4C-4B505DDA196E}" srcId="{0347A9F2-17BF-4D46-9644-C91844C7C093}" destId="{3B425B35-30F5-4695-A495-8AC44F89E387}" srcOrd="5" destOrd="0" parTransId="{25502288-979A-49C1-85E1-26FC604CDB32}" sibTransId="{C29D176F-423B-40B2-9711-81878F1B6FFD}"/>
    <dgm:cxn modelId="{2DFA7142-B2EA-4021-91C6-DB81709A9D6F}" type="presParOf" srcId="{92727D7B-26A9-422A-98EE-1BCB90172592}" destId="{7D9869DC-DF57-4D94-B314-56F5C6FFD62D}" srcOrd="0" destOrd="0" presId="urn:microsoft.com/office/officeart/2005/8/layout/chevron1"/>
    <dgm:cxn modelId="{C3002D8D-0373-4C7C-8A8F-7A235A40D1D8}" type="presParOf" srcId="{92727D7B-26A9-422A-98EE-1BCB90172592}" destId="{71C1F2B3-255C-4F57-9F5C-491ACD1E4D46}" srcOrd="1" destOrd="0" presId="urn:microsoft.com/office/officeart/2005/8/layout/chevron1"/>
    <dgm:cxn modelId="{D0CB881E-DFBF-47D5-868C-64F425A56E1D}" type="presParOf" srcId="{92727D7B-26A9-422A-98EE-1BCB90172592}" destId="{934DCD4E-3EEA-4D3E-AEDE-9C0D3D71689B}" srcOrd="2" destOrd="0" presId="urn:microsoft.com/office/officeart/2005/8/layout/chevron1"/>
    <dgm:cxn modelId="{62C6D57B-E90B-4DB0-8591-A5403D0A7FF2}" type="presParOf" srcId="{92727D7B-26A9-422A-98EE-1BCB90172592}" destId="{B992AC38-00C6-48D8-BFE9-0F4290DFC1FD}" srcOrd="3" destOrd="0" presId="urn:microsoft.com/office/officeart/2005/8/layout/chevron1"/>
    <dgm:cxn modelId="{C98429E3-5B8F-40DB-8B69-E9DF61C0B127}" type="presParOf" srcId="{92727D7B-26A9-422A-98EE-1BCB90172592}" destId="{8D804FB2-6B3C-4129-A9FC-614B1BFCCEF4}" srcOrd="4" destOrd="0" presId="urn:microsoft.com/office/officeart/2005/8/layout/chevron1"/>
    <dgm:cxn modelId="{D50811BA-939E-4B6F-AAEA-058575CA08D1}" type="presParOf" srcId="{92727D7B-26A9-422A-98EE-1BCB90172592}" destId="{5A6216D9-0DAA-442E-9143-56E8361A5004}" srcOrd="5" destOrd="0" presId="urn:microsoft.com/office/officeart/2005/8/layout/chevron1"/>
    <dgm:cxn modelId="{1E74F1BA-283C-4EBD-85C1-6F9B507A2BCE}" type="presParOf" srcId="{92727D7B-26A9-422A-98EE-1BCB90172592}" destId="{7ACDBFFF-A5D3-4265-868A-D3C53D5CD220}" srcOrd="6" destOrd="0" presId="urn:microsoft.com/office/officeart/2005/8/layout/chevron1"/>
    <dgm:cxn modelId="{92F0017B-CE49-40DB-90D8-4D0354FF89B3}" type="presParOf" srcId="{92727D7B-26A9-422A-98EE-1BCB90172592}" destId="{72D656E7-A79F-4B65-9DFA-2E8DC41A1E9A}" srcOrd="7" destOrd="0" presId="urn:microsoft.com/office/officeart/2005/8/layout/chevron1"/>
    <dgm:cxn modelId="{9279D98E-0CA6-4066-8331-86AC4D9979F7}" type="presParOf" srcId="{92727D7B-26A9-422A-98EE-1BCB90172592}" destId="{30BC7D6B-88CB-42E8-9D03-88B4AC94070F}" srcOrd="8" destOrd="0" presId="urn:microsoft.com/office/officeart/2005/8/layout/chevron1"/>
    <dgm:cxn modelId="{18D043C4-9319-466C-9F83-FA20B65033CB}" type="presParOf" srcId="{92727D7B-26A9-422A-98EE-1BCB90172592}" destId="{4DDF581E-79FB-4C31-88A9-E491E7BCDE04}" srcOrd="9" destOrd="0" presId="urn:microsoft.com/office/officeart/2005/8/layout/chevron1"/>
    <dgm:cxn modelId="{62201EEA-1572-4CC2-97A9-311C4855DD4E}" type="presParOf" srcId="{92727D7B-26A9-422A-98EE-1BCB90172592}" destId="{DD743796-90FE-4F08-B966-14BAB1C099DB}" srcOrd="10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22F3AD3-6025-4295-A329-DF371C096141}" type="doc">
      <dgm:prSet loTypeId="urn:microsoft.com/office/officeart/2005/8/layout/StepDownProcess" loCatId="process" qsTypeId="urn:microsoft.com/office/officeart/2005/8/quickstyle/simple1" qsCatId="simple" csTypeId="urn:microsoft.com/office/officeart/2005/8/colors/accent1_2" csCatId="accent1" phldr="1"/>
      <dgm:spPr/>
    </dgm:pt>
    <dgm:pt modelId="{86C57D74-0DB6-49D8-82B0-E69D54D4AF37}">
      <dgm:prSet phldrT="[Texte]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chemeClr val="bg1"/>
              </a:solidFill>
            </a:rPr>
            <a:t>Détermination des besoins par le PA </a:t>
          </a:r>
          <a:r>
            <a:rPr lang="fr-BE" dirty="0" smtClean="0">
              <a:solidFill>
                <a:schemeClr val="bg1"/>
              </a:solidFill>
              <a:sym typeface="Wingdings" pitchFamily="2" charset="2"/>
            </a:rPr>
            <a:t></a:t>
          </a:r>
          <a:r>
            <a:rPr lang="fr-BE" dirty="0" smtClean="0">
              <a:solidFill>
                <a:schemeClr val="bg1"/>
              </a:solidFill>
            </a:rPr>
            <a:t> CSC </a:t>
          </a:r>
          <a:endParaRPr lang="fr-BE" dirty="0">
            <a:solidFill>
              <a:schemeClr val="bg1"/>
            </a:solidFill>
          </a:endParaRPr>
        </a:p>
      </dgm:t>
    </dgm:pt>
    <dgm:pt modelId="{07B6FF71-3B93-4391-ACD4-C672CB81D87E}" type="parTrans" cxnId="{DE3D5DBF-E31A-45CE-85F0-08E4810C059C}">
      <dgm:prSet/>
      <dgm:spPr/>
      <dgm:t>
        <a:bodyPr/>
        <a:lstStyle/>
        <a:p>
          <a:endParaRPr lang="fr-BE"/>
        </a:p>
      </dgm:t>
    </dgm:pt>
    <dgm:pt modelId="{5F8C013E-723C-49FE-BBEF-22DD8C1D747E}" type="sibTrans" cxnId="{DE3D5DBF-E31A-45CE-85F0-08E4810C059C}">
      <dgm:prSet/>
      <dgm:spPr/>
      <dgm:t>
        <a:bodyPr/>
        <a:lstStyle/>
        <a:p>
          <a:endParaRPr lang="fr-BE"/>
        </a:p>
      </dgm:t>
    </dgm:pt>
    <dgm:pt modelId="{729959E3-0661-4AC1-AA79-ED3A67239A41}">
      <dgm:prSet phldrT="[Texte]"/>
      <dgm:spPr>
        <a:noFill/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chemeClr val="tx1"/>
              </a:solidFill>
            </a:rPr>
            <a:t>Publication de l’avis de marché / invitation à soumissionner</a:t>
          </a:r>
          <a:endParaRPr lang="fr-BE" dirty="0">
            <a:solidFill>
              <a:schemeClr val="tx1"/>
            </a:solidFill>
          </a:endParaRPr>
        </a:p>
      </dgm:t>
    </dgm:pt>
    <dgm:pt modelId="{9E3535D8-7D73-4D62-BE90-91A5AA362371}" type="parTrans" cxnId="{57121AA2-EF43-48F8-AC05-C588EE139E51}">
      <dgm:prSet/>
      <dgm:spPr/>
      <dgm:t>
        <a:bodyPr/>
        <a:lstStyle/>
        <a:p>
          <a:endParaRPr lang="fr-BE"/>
        </a:p>
      </dgm:t>
    </dgm:pt>
    <dgm:pt modelId="{A5A713E8-BF8B-4024-971A-7952F6773DB9}" type="sibTrans" cxnId="{57121AA2-EF43-48F8-AC05-C588EE139E51}">
      <dgm:prSet/>
      <dgm:spPr/>
      <dgm:t>
        <a:bodyPr/>
        <a:lstStyle/>
        <a:p>
          <a:endParaRPr lang="fr-BE"/>
        </a:p>
      </dgm:t>
    </dgm:pt>
    <dgm:pt modelId="{DE030288-F9E8-4667-BC58-A3BFC06EBB0C}">
      <dgm:prSet phldrT="[Texte]"/>
      <dgm:spPr>
        <a:noFill/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chemeClr val="tx1"/>
              </a:solidFill>
            </a:rPr>
            <a:t>Dépôt des offres</a:t>
          </a:r>
          <a:endParaRPr lang="fr-BE" dirty="0">
            <a:solidFill>
              <a:schemeClr val="tx1"/>
            </a:solidFill>
          </a:endParaRPr>
        </a:p>
      </dgm:t>
    </dgm:pt>
    <dgm:pt modelId="{B39BE530-D6CA-4C72-BA1E-252DD3D84B10}" type="parTrans" cxnId="{D862077B-6135-4F2C-986D-57F6E0387D08}">
      <dgm:prSet/>
      <dgm:spPr/>
      <dgm:t>
        <a:bodyPr/>
        <a:lstStyle/>
        <a:p>
          <a:endParaRPr lang="fr-BE"/>
        </a:p>
      </dgm:t>
    </dgm:pt>
    <dgm:pt modelId="{D2705EEC-307A-49B6-8956-738D9F1B5198}" type="sibTrans" cxnId="{D862077B-6135-4F2C-986D-57F6E0387D08}">
      <dgm:prSet/>
      <dgm:spPr/>
      <dgm:t>
        <a:bodyPr/>
        <a:lstStyle/>
        <a:p>
          <a:endParaRPr lang="fr-BE"/>
        </a:p>
      </dgm:t>
    </dgm:pt>
    <dgm:pt modelId="{144F05E4-8501-4B01-AA5B-C31C7A5907F6}">
      <dgm:prSet/>
      <dgm:spPr>
        <a:noFill/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chemeClr val="tx1"/>
              </a:solidFill>
            </a:rPr>
            <a:t>Analyse des offres et attribution</a:t>
          </a:r>
          <a:endParaRPr lang="fr-BE" dirty="0">
            <a:solidFill>
              <a:schemeClr val="tx1"/>
            </a:solidFill>
          </a:endParaRPr>
        </a:p>
      </dgm:t>
    </dgm:pt>
    <dgm:pt modelId="{9135A4F7-EC28-4359-9483-87F82A1646F1}" type="parTrans" cxnId="{6B2ED2BC-AD01-4E60-967E-753FADBB721A}">
      <dgm:prSet/>
      <dgm:spPr/>
      <dgm:t>
        <a:bodyPr/>
        <a:lstStyle/>
        <a:p>
          <a:endParaRPr lang="fr-BE"/>
        </a:p>
      </dgm:t>
    </dgm:pt>
    <dgm:pt modelId="{076F6366-D925-4833-B570-C4A93C33034E}" type="sibTrans" cxnId="{6B2ED2BC-AD01-4E60-967E-753FADBB721A}">
      <dgm:prSet/>
      <dgm:spPr/>
      <dgm:t>
        <a:bodyPr/>
        <a:lstStyle/>
        <a:p>
          <a:endParaRPr lang="fr-BE"/>
        </a:p>
      </dgm:t>
    </dgm:pt>
    <dgm:pt modelId="{6389F825-34ED-4065-A2F8-8823EEE8EA07}">
      <dgm:prSet/>
      <dgm:spPr>
        <a:noFill/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chemeClr val="tx1"/>
              </a:solidFill>
            </a:rPr>
            <a:t>Motivation, information et notification </a:t>
          </a:r>
        </a:p>
      </dgm:t>
    </dgm:pt>
    <dgm:pt modelId="{93CC06DD-E873-40E7-B820-EAFE9602AC2C}" type="parTrans" cxnId="{DC86E4EE-907F-4E77-992A-21D8B95DBB48}">
      <dgm:prSet/>
      <dgm:spPr/>
      <dgm:t>
        <a:bodyPr/>
        <a:lstStyle/>
        <a:p>
          <a:endParaRPr lang="fr-BE"/>
        </a:p>
      </dgm:t>
    </dgm:pt>
    <dgm:pt modelId="{1B7A6499-D21F-459C-BAB2-8AAA6BBE19B8}" type="sibTrans" cxnId="{DC86E4EE-907F-4E77-992A-21D8B95DBB48}">
      <dgm:prSet/>
      <dgm:spPr/>
      <dgm:t>
        <a:bodyPr/>
        <a:lstStyle/>
        <a:p>
          <a:endParaRPr lang="fr-BE"/>
        </a:p>
      </dgm:t>
    </dgm:pt>
    <dgm:pt modelId="{267F982D-FE79-438D-A31A-96B0DD0F5E32}">
      <dgm:prSet/>
      <dgm:spPr>
        <a:noFill/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chemeClr val="tx1"/>
              </a:solidFill>
            </a:rPr>
            <a:t>Exécution du marché </a:t>
          </a:r>
          <a:r>
            <a:rPr lang="fr-BE" dirty="0" smtClean="0">
              <a:solidFill>
                <a:schemeClr val="tx1"/>
              </a:solidFill>
              <a:sym typeface="Wingdings" pitchFamily="2" charset="2"/>
            </a:rPr>
            <a:t></a:t>
          </a:r>
          <a:r>
            <a:rPr lang="fr-BE" dirty="0" smtClean="0">
              <a:solidFill>
                <a:schemeClr val="tx1"/>
              </a:solidFill>
            </a:rPr>
            <a:t> réception définitive</a:t>
          </a:r>
          <a:endParaRPr lang="fr-BE" dirty="0">
            <a:solidFill>
              <a:schemeClr val="tx1"/>
            </a:solidFill>
          </a:endParaRPr>
        </a:p>
      </dgm:t>
    </dgm:pt>
    <dgm:pt modelId="{1A54DA57-E06D-45DB-AF51-CDE3D53025AF}" type="parTrans" cxnId="{C51548FC-4334-402E-9FD2-16562C909F5F}">
      <dgm:prSet/>
      <dgm:spPr/>
      <dgm:t>
        <a:bodyPr/>
        <a:lstStyle/>
        <a:p>
          <a:endParaRPr lang="fr-BE"/>
        </a:p>
      </dgm:t>
    </dgm:pt>
    <dgm:pt modelId="{8C622DFF-1F39-4E38-9216-D615E12D0662}" type="sibTrans" cxnId="{C51548FC-4334-402E-9FD2-16562C909F5F}">
      <dgm:prSet/>
      <dgm:spPr/>
      <dgm:t>
        <a:bodyPr/>
        <a:lstStyle/>
        <a:p>
          <a:endParaRPr lang="fr-BE"/>
        </a:p>
      </dgm:t>
    </dgm:pt>
    <dgm:pt modelId="{3CAA0A7A-391E-4F51-9DEC-76E7E47E8CA3}" type="pres">
      <dgm:prSet presAssocID="{722F3AD3-6025-4295-A329-DF371C096141}" presName="rootnode" presStyleCnt="0">
        <dgm:presLayoutVars>
          <dgm:chMax/>
          <dgm:chPref/>
          <dgm:dir/>
          <dgm:animLvl val="lvl"/>
        </dgm:presLayoutVars>
      </dgm:prSet>
      <dgm:spPr/>
    </dgm:pt>
    <dgm:pt modelId="{C36E9A4A-DED2-4192-A4EE-838E380E67F6}" type="pres">
      <dgm:prSet presAssocID="{86C57D74-0DB6-49D8-82B0-E69D54D4AF37}" presName="composite" presStyleCnt="0"/>
      <dgm:spPr/>
    </dgm:pt>
    <dgm:pt modelId="{4FEBDE8A-9F9F-42F4-8B73-AF063CCF2E5A}" type="pres">
      <dgm:prSet presAssocID="{86C57D74-0DB6-49D8-82B0-E69D54D4AF37}" presName="bentUpArrow1" presStyleLbl="alignImgPlace1" presStyleIdx="0" presStyleCnt="5"/>
      <dgm:spPr/>
    </dgm:pt>
    <dgm:pt modelId="{40608EB9-C0CF-4839-A10A-6589D3B2EBD6}" type="pres">
      <dgm:prSet presAssocID="{86C57D74-0DB6-49D8-82B0-E69D54D4AF37}" presName="ParentText" presStyleLbl="node1" presStyleIdx="0" presStyleCnt="6" custScaleX="208094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C13AFA5B-B0B2-4CED-898C-C30EC2CDAD84}" type="pres">
      <dgm:prSet presAssocID="{86C57D74-0DB6-49D8-82B0-E69D54D4AF37}" presName="ChildText" presStyleLbl="revTx" presStyleIdx="0" presStyleCnt="5">
        <dgm:presLayoutVars>
          <dgm:chMax val="0"/>
          <dgm:chPref val="0"/>
          <dgm:bulletEnabled val="1"/>
        </dgm:presLayoutVars>
      </dgm:prSet>
      <dgm:spPr/>
    </dgm:pt>
    <dgm:pt modelId="{7EC65727-A71B-4DE6-A541-85DDA0AE6CC5}" type="pres">
      <dgm:prSet presAssocID="{5F8C013E-723C-49FE-BBEF-22DD8C1D747E}" presName="sibTrans" presStyleCnt="0"/>
      <dgm:spPr/>
    </dgm:pt>
    <dgm:pt modelId="{49FD927C-ABE5-4CAD-9D96-7B05FF1A0E61}" type="pres">
      <dgm:prSet presAssocID="{729959E3-0661-4AC1-AA79-ED3A67239A41}" presName="composite" presStyleCnt="0"/>
      <dgm:spPr/>
    </dgm:pt>
    <dgm:pt modelId="{8D3947CF-225F-4373-8C86-F3EA0D2FAAE8}" type="pres">
      <dgm:prSet presAssocID="{729959E3-0661-4AC1-AA79-ED3A67239A41}" presName="bentUpArrow1" presStyleLbl="alignImgPlace1" presStyleIdx="1" presStyleCnt="5"/>
      <dgm:spPr/>
    </dgm:pt>
    <dgm:pt modelId="{D1F78F88-547E-4360-8C76-BEFE1B9E4CCF}" type="pres">
      <dgm:prSet presAssocID="{729959E3-0661-4AC1-AA79-ED3A67239A41}" presName="ParentText" presStyleLbl="node1" presStyleIdx="1" presStyleCnt="6" custScaleX="208094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C2E2C677-76EC-4136-9114-4CE8370ACBA4}" type="pres">
      <dgm:prSet presAssocID="{729959E3-0661-4AC1-AA79-ED3A67239A41}" presName="ChildText" presStyleLbl="revTx" presStyleIdx="1" presStyleCnt="5">
        <dgm:presLayoutVars>
          <dgm:chMax val="0"/>
          <dgm:chPref val="0"/>
          <dgm:bulletEnabled val="1"/>
        </dgm:presLayoutVars>
      </dgm:prSet>
      <dgm:spPr/>
    </dgm:pt>
    <dgm:pt modelId="{E2A8BF5C-4875-4DAB-91B1-E782D23119B3}" type="pres">
      <dgm:prSet presAssocID="{A5A713E8-BF8B-4024-971A-7952F6773DB9}" presName="sibTrans" presStyleCnt="0"/>
      <dgm:spPr/>
    </dgm:pt>
    <dgm:pt modelId="{3005F6AA-675C-427D-9C4E-66B6A817F24F}" type="pres">
      <dgm:prSet presAssocID="{DE030288-F9E8-4667-BC58-A3BFC06EBB0C}" presName="composite" presStyleCnt="0"/>
      <dgm:spPr/>
    </dgm:pt>
    <dgm:pt modelId="{1709B665-DCB8-4C15-A51B-CEBD06C95A1B}" type="pres">
      <dgm:prSet presAssocID="{DE030288-F9E8-4667-BC58-A3BFC06EBB0C}" presName="bentUpArrow1" presStyleLbl="alignImgPlace1" presStyleIdx="2" presStyleCnt="5"/>
      <dgm:spPr/>
    </dgm:pt>
    <dgm:pt modelId="{142FB0B2-239C-4447-9374-6E672CCF7B89}" type="pres">
      <dgm:prSet presAssocID="{DE030288-F9E8-4667-BC58-A3BFC06EBB0C}" presName="ParentText" presStyleLbl="node1" presStyleIdx="2" presStyleCnt="6" custScaleX="208094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DF988B99-2BAE-4F3B-8E5C-534B3DC477B8}" type="pres">
      <dgm:prSet presAssocID="{DE030288-F9E8-4667-BC58-A3BFC06EBB0C}" presName="ChildText" presStyleLbl="revTx" presStyleIdx="2" presStyleCnt="5">
        <dgm:presLayoutVars>
          <dgm:chMax val="0"/>
          <dgm:chPref val="0"/>
          <dgm:bulletEnabled val="1"/>
        </dgm:presLayoutVars>
      </dgm:prSet>
      <dgm:spPr/>
    </dgm:pt>
    <dgm:pt modelId="{402AA34B-15B2-4156-BE48-4A518264E586}" type="pres">
      <dgm:prSet presAssocID="{D2705EEC-307A-49B6-8956-738D9F1B5198}" presName="sibTrans" presStyleCnt="0"/>
      <dgm:spPr/>
    </dgm:pt>
    <dgm:pt modelId="{256274BB-F219-4DC7-9925-2B5366207C8F}" type="pres">
      <dgm:prSet presAssocID="{144F05E4-8501-4B01-AA5B-C31C7A5907F6}" presName="composite" presStyleCnt="0"/>
      <dgm:spPr/>
    </dgm:pt>
    <dgm:pt modelId="{1F6ACC11-7697-407A-A1DA-76A539922F35}" type="pres">
      <dgm:prSet presAssocID="{144F05E4-8501-4B01-AA5B-C31C7A5907F6}" presName="bentUpArrow1" presStyleLbl="alignImgPlace1" presStyleIdx="3" presStyleCnt="5"/>
      <dgm:spPr/>
    </dgm:pt>
    <dgm:pt modelId="{FFA8DC86-874F-444B-8170-52F88A4F4D39}" type="pres">
      <dgm:prSet presAssocID="{144F05E4-8501-4B01-AA5B-C31C7A5907F6}" presName="ParentText" presStyleLbl="node1" presStyleIdx="3" presStyleCnt="6" custScaleX="208094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DCCC1735-3B8F-489F-8419-FAFD105F5C0F}" type="pres">
      <dgm:prSet presAssocID="{144F05E4-8501-4B01-AA5B-C31C7A5907F6}" presName="ChildText" presStyleLbl="revTx" presStyleIdx="3" presStyleCnt="5">
        <dgm:presLayoutVars>
          <dgm:chMax val="0"/>
          <dgm:chPref val="0"/>
          <dgm:bulletEnabled val="1"/>
        </dgm:presLayoutVars>
      </dgm:prSet>
      <dgm:spPr/>
    </dgm:pt>
    <dgm:pt modelId="{5590D704-A128-4042-AC4F-0C3801AF8483}" type="pres">
      <dgm:prSet presAssocID="{076F6366-D925-4833-B570-C4A93C33034E}" presName="sibTrans" presStyleCnt="0"/>
      <dgm:spPr/>
    </dgm:pt>
    <dgm:pt modelId="{CDDCAFC2-957A-4DEB-9827-5515AE97CF0B}" type="pres">
      <dgm:prSet presAssocID="{6389F825-34ED-4065-A2F8-8823EEE8EA07}" presName="composite" presStyleCnt="0"/>
      <dgm:spPr/>
    </dgm:pt>
    <dgm:pt modelId="{0A878326-AF4E-4895-86BC-57F64CF639B1}" type="pres">
      <dgm:prSet presAssocID="{6389F825-34ED-4065-A2F8-8823EEE8EA07}" presName="bentUpArrow1" presStyleLbl="alignImgPlace1" presStyleIdx="4" presStyleCnt="5"/>
      <dgm:spPr/>
    </dgm:pt>
    <dgm:pt modelId="{860C4B8A-2179-425C-92B0-D75DE771118D}" type="pres">
      <dgm:prSet presAssocID="{6389F825-34ED-4065-A2F8-8823EEE8EA07}" presName="ParentText" presStyleLbl="node1" presStyleIdx="4" presStyleCnt="6" custScaleX="208094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CAEFCAA1-94C6-42E0-B31D-35D6C371D191}" type="pres">
      <dgm:prSet presAssocID="{6389F825-34ED-4065-A2F8-8823EEE8EA07}" presName="ChildText" presStyleLbl="revTx" presStyleIdx="4" presStyleCnt="5">
        <dgm:presLayoutVars>
          <dgm:chMax val="0"/>
          <dgm:chPref val="0"/>
          <dgm:bulletEnabled val="1"/>
        </dgm:presLayoutVars>
      </dgm:prSet>
      <dgm:spPr/>
    </dgm:pt>
    <dgm:pt modelId="{5FF67E86-BD12-4459-8835-39648A746E55}" type="pres">
      <dgm:prSet presAssocID="{1B7A6499-D21F-459C-BAB2-8AAA6BBE19B8}" presName="sibTrans" presStyleCnt="0"/>
      <dgm:spPr/>
    </dgm:pt>
    <dgm:pt modelId="{96DEDECA-8DAE-43CF-8FB0-BC3F7EF79E34}" type="pres">
      <dgm:prSet presAssocID="{267F982D-FE79-438D-A31A-96B0DD0F5E32}" presName="composite" presStyleCnt="0"/>
      <dgm:spPr/>
    </dgm:pt>
    <dgm:pt modelId="{6DE4D957-51C3-4FA8-A41A-CD38612DE03B}" type="pres">
      <dgm:prSet presAssocID="{267F982D-FE79-438D-A31A-96B0DD0F5E32}" presName="ParentText" presStyleLbl="node1" presStyleIdx="5" presStyleCnt="6" custScaleX="208094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fr-BE"/>
        </a:p>
      </dgm:t>
    </dgm:pt>
  </dgm:ptLst>
  <dgm:cxnLst>
    <dgm:cxn modelId="{D862077B-6135-4F2C-986D-57F6E0387D08}" srcId="{722F3AD3-6025-4295-A329-DF371C096141}" destId="{DE030288-F9E8-4667-BC58-A3BFC06EBB0C}" srcOrd="2" destOrd="0" parTransId="{B39BE530-D6CA-4C72-BA1E-252DD3D84B10}" sibTransId="{D2705EEC-307A-49B6-8956-738D9F1B5198}"/>
    <dgm:cxn modelId="{DC86E4EE-907F-4E77-992A-21D8B95DBB48}" srcId="{722F3AD3-6025-4295-A329-DF371C096141}" destId="{6389F825-34ED-4065-A2F8-8823EEE8EA07}" srcOrd="4" destOrd="0" parTransId="{93CC06DD-E873-40E7-B820-EAFE9602AC2C}" sibTransId="{1B7A6499-D21F-459C-BAB2-8AAA6BBE19B8}"/>
    <dgm:cxn modelId="{137EECC6-8F45-448E-92EE-E3A582B772AE}" type="presOf" srcId="{144F05E4-8501-4B01-AA5B-C31C7A5907F6}" destId="{FFA8DC86-874F-444B-8170-52F88A4F4D39}" srcOrd="0" destOrd="0" presId="urn:microsoft.com/office/officeart/2005/8/layout/StepDownProcess"/>
    <dgm:cxn modelId="{086627EA-BD43-4C3D-96CA-AAD0D3F77B3F}" type="presOf" srcId="{6389F825-34ED-4065-A2F8-8823EEE8EA07}" destId="{860C4B8A-2179-425C-92B0-D75DE771118D}" srcOrd="0" destOrd="0" presId="urn:microsoft.com/office/officeart/2005/8/layout/StepDownProcess"/>
    <dgm:cxn modelId="{57121AA2-EF43-48F8-AC05-C588EE139E51}" srcId="{722F3AD3-6025-4295-A329-DF371C096141}" destId="{729959E3-0661-4AC1-AA79-ED3A67239A41}" srcOrd="1" destOrd="0" parTransId="{9E3535D8-7D73-4D62-BE90-91A5AA362371}" sibTransId="{A5A713E8-BF8B-4024-971A-7952F6773DB9}"/>
    <dgm:cxn modelId="{48F15335-9C96-43C7-A481-6B0F6DDDAEBE}" type="presOf" srcId="{86C57D74-0DB6-49D8-82B0-E69D54D4AF37}" destId="{40608EB9-C0CF-4839-A10A-6589D3B2EBD6}" srcOrd="0" destOrd="0" presId="urn:microsoft.com/office/officeart/2005/8/layout/StepDownProcess"/>
    <dgm:cxn modelId="{CD0847BE-6068-4601-9DAB-1A28CDA9C2F0}" type="presOf" srcId="{267F982D-FE79-438D-A31A-96B0DD0F5E32}" destId="{6DE4D957-51C3-4FA8-A41A-CD38612DE03B}" srcOrd="0" destOrd="0" presId="urn:microsoft.com/office/officeart/2005/8/layout/StepDownProcess"/>
    <dgm:cxn modelId="{6C12AA2C-3FC8-4333-A2F0-CAD0C9D264F7}" type="presOf" srcId="{DE030288-F9E8-4667-BC58-A3BFC06EBB0C}" destId="{142FB0B2-239C-4447-9374-6E672CCF7B89}" srcOrd="0" destOrd="0" presId="urn:microsoft.com/office/officeart/2005/8/layout/StepDownProcess"/>
    <dgm:cxn modelId="{D4C96F3F-EF89-4729-B41B-155B1F71EA4C}" type="presOf" srcId="{729959E3-0661-4AC1-AA79-ED3A67239A41}" destId="{D1F78F88-547E-4360-8C76-BEFE1B9E4CCF}" srcOrd="0" destOrd="0" presId="urn:microsoft.com/office/officeart/2005/8/layout/StepDownProcess"/>
    <dgm:cxn modelId="{62FFFA67-ED4D-48E2-B708-42619C50B4B9}" type="presOf" srcId="{722F3AD3-6025-4295-A329-DF371C096141}" destId="{3CAA0A7A-391E-4F51-9DEC-76E7E47E8CA3}" srcOrd="0" destOrd="0" presId="urn:microsoft.com/office/officeart/2005/8/layout/StepDownProcess"/>
    <dgm:cxn modelId="{6B2ED2BC-AD01-4E60-967E-753FADBB721A}" srcId="{722F3AD3-6025-4295-A329-DF371C096141}" destId="{144F05E4-8501-4B01-AA5B-C31C7A5907F6}" srcOrd="3" destOrd="0" parTransId="{9135A4F7-EC28-4359-9483-87F82A1646F1}" sibTransId="{076F6366-D925-4833-B570-C4A93C33034E}"/>
    <dgm:cxn modelId="{DE3D5DBF-E31A-45CE-85F0-08E4810C059C}" srcId="{722F3AD3-6025-4295-A329-DF371C096141}" destId="{86C57D74-0DB6-49D8-82B0-E69D54D4AF37}" srcOrd="0" destOrd="0" parTransId="{07B6FF71-3B93-4391-ACD4-C672CB81D87E}" sibTransId="{5F8C013E-723C-49FE-BBEF-22DD8C1D747E}"/>
    <dgm:cxn modelId="{C51548FC-4334-402E-9FD2-16562C909F5F}" srcId="{722F3AD3-6025-4295-A329-DF371C096141}" destId="{267F982D-FE79-438D-A31A-96B0DD0F5E32}" srcOrd="5" destOrd="0" parTransId="{1A54DA57-E06D-45DB-AF51-CDE3D53025AF}" sibTransId="{8C622DFF-1F39-4E38-9216-D615E12D0662}"/>
    <dgm:cxn modelId="{9DD162F6-E902-4777-9166-A67CAF7B785B}" type="presParOf" srcId="{3CAA0A7A-391E-4F51-9DEC-76E7E47E8CA3}" destId="{C36E9A4A-DED2-4192-A4EE-838E380E67F6}" srcOrd="0" destOrd="0" presId="urn:microsoft.com/office/officeart/2005/8/layout/StepDownProcess"/>
    <dgm:cxn modelId="{58225739-6118-4212-867B-D792FEED10B9}" type="presParOf" srcId="{C36E9A4A-DED2-4192-A4EE-838E380E67F6}" destId="{4FEBDE8A-9F9F-42F4-8B73-AF063CCF2E5A}" srcOrd="0" destOrd="0" presId="urn:microsoft.com/office/officeart/2005/8/layout/StepDownProcess"/>
    <dgm:cxn modelId="{C78FDDF1-39AC-4EBD-ADE4-EA5407D21FEA}" type="presParOf" srcId="{C36E9A4A-DED2-4192-A4EE-838E380E67F6}" destId="{40608EB9-C0CF-4839-A10A-6589D3B2EBD6}" srcOrd="1" destOrd="0" presId="urn:microsoft.com/office/officeart/2005/8/layout/StepDownProcess"/>
    <dgm:cxn modelId="{3F262084-07F2-4569-B901-826D8399D9B1}" type="presParOf" srcId="{C36E9A4A-DED2-4192-A4EE-838E380E67F6}" destId="{C13AFA5B-B0B2-4CED-898C-C30EC2CDAD84}" srcOrd="2" destOrd="0" presId="urn:microsoft.com/office/officeart/2005/8/layout/StepDownProcess"/>
    <dgm:cxn modelId="{F99A2633-F4F8-45B1-A853-D482A2374637}" type="presParOf" srcId="{3CAA0A7A-391E-4F51-9DEC-76E7E47E8CA3}" destId="{7EC65727-A71B-4DE6-A541-85DDA0AE6CC5}" srcOrd="1" destOrd="0" presId="urn:microsoft.com/office/officeart/2005/8/layout/StepDownProcess"/>
    <dgm:cxn modelId="{1C536B7E-B159-438B-B5CC-72D6A44B25DB}" type="presParOf" srcId="{3CAA0A7A-391E-4F51-9DEC-76E7E47E8CA3}" destId="{49FD927C-ABE5-4CAD-9D96-7B05FF1A0E61}" srcOrd="2" destOrd="0" presId="urn:microsoft.com/office/officeart/2005/8/layout/StepDownProcess"/>
    <dgm:cxn modelId="{D40599A9-1427-48B2-B3AB-8F5335D7C713}" type="presParOf" srcId="{49FD927C-ABE5-4CAD-9D96-7B05FF1A0E61}" destId="{8D3947CF-225F-4373-8C86-F3EA0D2FAAE8}" srcOrd="0" destOrd="0" presId="urn:microsoft.com/office/officeart/2005/8/layout/StepDownProcess"/>
    <dgm:cxn modelId="{DB4CB7CB-CCD7-469E-9B73-114B64D1C6D9}" type="presParOf" srcId="{49FD927C-ABE5-4CAD-9D96-7B05FF1A0E61}" destId="{D1F78F88-547E-4360-8C76-BEFE1B9E4CCF}" srcOrd="1" destOrd="0" presId="urn:microsoft.com/office/officeart/2005/8/layout/StepDownProcess"/>
    <dgm:cxn modelId="{69AD20BD-5651-4260-94B3-041830167BA3}" type="presParOf" srcId="{49FD927C-ABE5-4CAD-9D96-7B05FF1A0E61}" destId="{C2E2C677-76EC-4136-9114-4CE8370ACBA4}" srcOrd="2" destOrd="0" presId="urn:microsoft.com/office/officeart/2005/8/layout/StepDownProcess"/>
    <dgm:cxn modelId="{B7F9C443-2AF2-4266-9AD4-EDC5874DF857}" type="presParOf" srcId="{3CAA0A7A-391E-4F51-9DEC-76E7E47E8CA3}" destId="{E2A8BF5C-4875-4DAB-91B1-E782D23119B3}" srcOrd="3" destOrd="0" presId="urn:microsoft.com/office/officeart/2005/8/layout/StepDownProcess"/>
    <dgm:cxn modelId="{482F1F2A-8517-447B-8E6A-D5A9CA92E879}" type="presParOf" srcId="{3CAA0A7A-391E-4F51-9DEC-76E7E47E8CA3}" destId="{3005F6AA-675C-427D-9C4E-66B6A817F24F}" srcOrd="4" destOrd="0" presId="urn:microsoft.com/office/officeart/2005/8/layout/StepDownProcess"/>
    <dgm:cxn modelId="{A965B811-C9BA-42B5-ACE0-53FAA5085EF9}" type="presParOf" srcId="{3005F6AA-675C-427D-9C4E-66B6A817F24F}" destId="{1709B665-DCB8-4C15-A51B-CEBD06C95A1B}" srcOrd="0" destOrd="0" presId="urn:microsoft.com/office/officeart/2005/8/layout/StepDownProcess"/>
    <dgm:cxn modelId="{7371FA53-6907-4263-96C8-18009DD18E96}" type="presParOf" srcId="{3005F6AA-675C-427D-9C4E-66B6A817F24F}" destId="{142FB0B2-239C-4447-9374-6E672CCF7B89}" srcOrd="1" destOrd="0" presId="urn:microsoft.com/office/officeart/2005/8/layout/StepDownProcess"/>
    <dgm:cxn modelId="{9641CDFB-AAA4-48DC-B0CB-3E7336143261}" type="presParOf" srcId="{3005F6AA-675C-427D-9C4E-66B6A817F24F}" destId="{DF988B99-2BAE-4F3B-8E5C-534B3DC477B8}" srcOrd="2" destOrd="0" presId="urn:microsoft.com/office/officeart/2005/8/layout/StepDownProcess"/>
    <dgm:cxn modelId="{3F8EFD3F-EE1B-4326-A900-175C3EAB54AE}" type="presParOf" srcId="{3CAA0A7A-391E-4F51-9DEC-76E7E47E8CA3}" destId="{402AA34B-15B2-4156-BE48-4A518264E586}" srcOrd="5" destOrd="0" presId="urn:microsoft.com/office/officeart/2005/8/layout/StepDownProcess"/>
    <dgm:cxn modelId="{A83BCDC7-66C5-4D6A-8AEB-A1BE8207ABC2}" type="presParOf" srcId="{3CAA0A7A-391E-4F51-9DEC-76E7E47E8CA3}" destId="{256274BB-F219-4DC7-9925-2B5366207C8F}" srcOrd="6" destOrd="0" presId="urn:microsoft.com/office/officeart/2005/8/layout/StepDownProcess"/>
    <dgm:cxn modelId="{AA429CAD-3F5D-4113-B547-834FF874FDB5}" type="presParOf" srcId="{256274BB-F219-4DC7-9925-2B5366207C8F}" destId="{1F6ACC11-7697-407A-A1DA-76A539922F35}" srcOrd="0" destOrd="0" presId="urn:microsoft.com/office/officeart/2005/8/layout/StepDownProcess"/>
    <dgm:cxn modelId="{C103421B-95BF-4E7A-B4A1-8536E8E1AB61}" type="presParOf" srcId="{256274BB-F219-4DC7-9925-2B5366207C8F}" destId="{FFA8DC86-874F-444B-8170-52F88A4F4D39}" srcOrd="1" destOrd="0" presId="urn:microsoft.com/office/officeart/2005/8/layout/StepDownProcess"/>
    <dgm:cxn modelId="{BBE8B6C8-7E5E-4979-B0C2-17BE9649E444}" type="presParOf" srcId="{256274BB-F219-4DC7-9925-2B5366207C8F}" destId="{DCCC1735-3B8F-489F-8419-FAFD105F5C0F}" srcOrd="2" destOrd="0" presId="urn:microsoft.com/office/officeart/2005/8/layout/StepDownProcess"/>
    <dgm:cxn modelId="{4A27E2A0-45F4-44AF-868C-BF80A0344046}" type="presParOf" srcId="{3CAA0A7A-391E-4F51-9DEC-76E7E47E8CA3}" destId="{5590D704-A128-4042-AC4F-0C3801AF8483}" srcOrd="7" destOrd="0" presId="urn:microsoft.com/office/officeart/2005/8/layout/StepDownProcess"/>
    <dgm:cxn modelId="{CD9B1CB4-F6D3-49F4-A76A-5F3128E9DBC8}" type="presParOf" srcId="{3CAA0A7A-391E-4F51-9DEC-76E7E47E8CA3}" destId="{CDDCAFC2-957A-4DEB-9827-5515AE97CF0B}" srcOrd="8" destOrd="0" presId="urn:microsoft.com/office/officeart/2005/8/layout/StepDownProcess"/>
    <dgm:cxn modelId="{B5806B8E-9E2A-4364-AAA2-DBD20A1DE11E}" type="presParOf" srcId="{CDDCAFC2-957A-4DEB-9827-5515AE97CF0B}" destId="{0A878326-AF4E-4895-86BC-57F64CF639B1}" srcOrd="0" destOrd="0" presId="urn:microsoft.com/office/officeart/2005/8/layout/StepDownProcess"/>
    <dgm:cxn modelId="{5AE176AF-504D-4A7F-9805-D68CBCA2E375}" type="presParOf" srcId="{CDDCAFC2-957A-4DEB-9827-5515AE97CF0B}" destId="{860C4B8A-2179-425C-92B0-D75DE771118D}" srcOrd="1" destOrd="0" presId="urn:microsoft.com/office/officeart/2005/8/layout/StepDownProcess"/>
    <dgm:cxn modelId="{AACAF605-72CB-4291-BAEB-D9422C0F53CD}" type="presParOf" srcId="{CDDCAFC2-957A-4DEB-9827-5515AE97CF0B}" destId="{CAEFCAA1-94C6-42E0-B31D-35D6C371D191}" srcOrd="2" destOrd="0" presId="urn:microsoft.com/office/officeart/2005/8/layout/StepDownProcess"/>
    <dgm:cxn modelId="{DDAB4E61-75E2-40EF-85FE-DEC708E99EA6}" type="presParOf" srcId="{3CAA0A7A-391E-4F51-9DEC-76E7E47E8CA3}" destId="{5FF67E86-BD12-4459-8835-39648A746E55}" srcOrd="9" destOrd="0" presId="urn:microsoft.com/office/officeart/2005/8/layout/StepDownProcess"/>
    <dgm:cxn modelId="{FACC5820-C8AC-4FF6-998E-0DB10DB940C4}" type="presParOf" srcId="{3CAA0A7A-391E-4F51-9DEC-76E7E47E8CA3}" destId="{96DEDECA-8DAE-43CF-8FB0-BC3F7EF79E34}" srcOrd="10" destOrd="0" presId="urn:microsoft.com/office/officeart/2005/8/layout/StepDownProcess"/>
    <dgm:cxn modelId="{23791A39-206E-47E0-9841-94E7854139A2}" type="presParOf" srcId="{96DEDECA-8DAE-43CF-8FB0-BC3F7EF79E34}" destId="{6DE4D957-51C3-4FA8-A41A-CD38612DE03B}" srcOrd="0" destOrd="0" presId="urn:microsoft.com/office/officeart/2005/8/layout/StepDownProcess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20.xml><?xml version="1.0" encoding="utf-8"?>
<dgm:dataModel xmlns:dgm="http://schemas.openxmlformats.org/drawingml/2006/diagram" xmlns:a="http://schemas.openxmlformats.org/drawingml/2006/main">
  <dgm:ptLst>
    <dgm:pt modelId="{0347A9F2-17BF-4D46-9644-C91844C7C093}" type="doc">
      <dgm:prSet loTypeId="urn:microsoft.com/office/officeart/2005/8/layout/chevron1" loCatId="process" qsTypeId="urn:microsoft.com/office/officeart/2005/8/quickstyle/simple1" qsCatId="simple" csTypeId="urn:microsoft.com/office/officeart/2005/8/colors/accent1_2" csCatId="accent1" phldr="1"/>
      <dgm:spPr/>
    </dgm:pt>
    <dgm:pt modelId="{52098ADB-467A-4394-B8CE-3846EFD5D254}">
      <dgm:prSet phldrT="[Texte]"/>
      <dgm:spPr>
        <a:solidFill>
          <a:schemeClr val="bg1"/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chemeClr val="tx1"/>
              </a:solidFill>
            </a:rPr>
            <a:t>Détermination des besoins par le PA </a:t>
          </a:r>
          <a:r>
            <a:rPr lang="fr-BE" dirty="0" smtClean="0">
              <a:solidFill>
                <a:schemeClr val="tx1"/>
              </a:solidFill>
              <a:sym typeface="Wingdings" pitchFamily="2" charset="2"/>
            </a:rPr>
            <a:t></a:t>
          </a:r>
          <a:r>
            <a:rPr lang="fr-BE" dirty="0" smtClean="0">
              <a:solidFill>
                <a:schemeClr val="tx1"/>
              </a:solidFill>
            </a:rPr>
            <a:t> CSC </a:t>
          </a:r>
          <a:endParaRPr lang="fr-BE" dirty="0">
            <a:solidFill>
              <a:schemeClr val="tx1"/>
            </a:solidFill>
          </a:endParaRPr>
        </a:p>
      </dgm:t>
    </dgm:pt>
    <dgm:pt modelId="{513396D7-DCDF-4E7C-9786-D4AA22E8DF77}" type="parTrans" cxnId="{E72AF38E-3B2F-425E-AC4D-9776A8822700}">
      <dgm:prSet/>
      <dgm:spPr/>
      <dgm:t>
        <a:bodyPr/>
        <a:lstStyle/>
        <a:p>
          <a:endParaRPr lang="fr-BE"/>
        </a:p>
      </dgm:t>
    </dgm:pt>
    <dgm:pt modelId="{73C14518-DB9F-4115-A984-E5D22DBABE76}" type="sibTrans" cxnId="{E72AF38E-3B2F-425E-AC4D-9776A8822700}">
      <dgm:prSet/>
      <dgm:spPr/>
      <dgm:t>
        <a:bodyPr/>
        <a:lstStyle/>
        <a:p>
          <a:endParaRPr lang="fr-BE"/>
        </a:p>
      </dgm:t>
    </dgm:pt>
    <dgm:pt modelId="{993D6CF7-5A7D-4764-B8BA-A16D2DAAF893}">
      <dgm:prSet phldrT="[Texte]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chemeClr val="bg1"/>
              </a:solidFill>
            </a:rPr>
            <a:t>Publication de l’avis de marché / invitation à soumissionner</a:t>
          </a:r>
          <a:endParaRPr lang="fr-BE" dirty="0">
            <a:solidFill>
              <a:schemeClr val="bg1"/>
            </a:solidFill>
          </a:endParaRPr>
        </a:p>
      </dgm:t>
    </dgm:pt>
    <dgm:pt modelId="{0321D865-F5C5-4B70-8312-C1E384ED7356}" type="parTrans" cxnId="{50364989-57A6-4BA3-8BDA-356E368F6F90}">
      <dgm:prSet/>
      <dgm:spPr/>
      <dgm:t>
        <a:bodyPr/>
        <a:lstStyle/>
        <a:p>
          <a:endParaRPr lang="fr-BE"/>
        </a:p>
      </dgm:t>
    </dgm:pt>
    <dgm:pt modelId="{8DF5FDEA-C0AC-4D5C-B0B9-718B6C6C2EC2}" type="sibTrans" cxnId="{50364989-57A6-4BA3-8BDA-356E368F6F90}">
      <dgm:prSet/>
      <dgm:spPr/>
      <dgm:t>
        <a:bodyPr/>
        <a:lstStyle/>
        <a:p>
          <a:endParaRPr lang="fr-BE"/>
        </a:p>
      </dgm:t>
    </dgm:pt>
    <dgm:pt modelId="{7CD75FE9-1F1C-4F87-B95D-0592BFC44A26}">
      <dgm:prSet phldrT="[Texte]"/>
      <dgm:spPr>
        <a:noFill/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ysClr val="windowText" lastClr="000000"/>
              </a:solidFill>
            </a:rPr>
            <a:t>Dépôt des offres</a:t>
          </a:r>
          <a:endParaRPr lang="fr-BE" dirty="0">
            <a:solidFill>
              <a:sysClr val="windowText" lastClr="000000"/>
            </a:solidFill>
          </a:endParaRPr>
        </a:p>
      </dgm:t>
    </dgm:pt>
    <dgm:pt modelId="{6B8E7D94-2C31-4431-9FB0-9B3F25BDFD7F}" type="parTrans" cxnId="{652AF3EA-FF04-4296-A30A-B013D4D97178}">
      <dgm:prSet/>
      <dgm:spPr/>
      <dgm:t>
        <a:bodyPr/>
        <a:lstStyle/>
        <a:p>
          <a:endParaRPr lang="fr-BE"/>
        </a:p>
      </dgm:t>
    </dgm:pt>
    <dgm:pt modelId="{FD3A6366-4D72-46F6-9021-9F913F1B6682}" type="sibTrans" cxnId="{652AF3EA-FF04-4296-A30A-B013D4D97178}">
      <dgm:prSet/>
      <dgm:spPr/>
      <dgm:t>
        <a:bodyPr/>
        <a:lstStyle/>
        <a:p>
          <a:endParaRPr lang="fr-BE"/>
        </a:p>
      </dgm:t>
    </dgm:pt>
    <dgm:pt modelId="{8C73FABB-ED5C-4B3A-BDA8-A64956802ABB}">
      <dgm:prSet/>
      <dgm:spPr>
        <a:noFill/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ysClr val="windowText" lastClr="000000"/>
              </a:solidFill>
            </a:rPr>
            <a:t>Analyse des offres et attribution</a:t>
          </a:r>
          <a:endParaRPr lang="fr-BE" dirty="0">
            <a:solidFill>
              <a:sysClr val="windowText" lastClr="000000"/>
            </a:solidFill>
          </a:endParaRPr>
        </a:p>
      </dgm:t>
    </dgm:pt>
    <dgm:pt modelId="{48FF5442-0733-4B30-93CB-4F1AD0C1369D}" type="parTrans" cxnId="{9DA798F3-B76B-4914-BBB5-73B177398CC5}">
      <dgm:prSet/>
      <dgm:spPr/>
      <dgm:t>
        <a:bodyPr/>
        <a:lstStyle/>
        <a:p>
          <a:endParaRPr lang="fr-BE"/>
        </a:p>
      </dgm:t>
    </dgm:pt>
    <dgm:pt modelId="{215EEEB4-9201-458D-8E42-E7A8BFDB227B}" type="sibTrans" cxnId="{9DA798F3-B76B-4914-BBB5-73B177398CC5}">
      <dgm:prSet/>
      <dgm:spPr/>
      <dgm:t>
        <a:bodyPr/>
        <a:lstStyle/>
        <a:p>
          <a:endParaRPr lang="fr-BE"/>
        </a:p>
      </dgm:t>
    </dgm:pt>
    <dgm:pt modelId="{F96D5E1D-13D0-43EF-ACF6-B1E7434DBDE8}">
      <dgm:prSet/>
      <dgm:spPr>
        <a:noFill/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ysClr val="windowText" lastClr="000000"/>
              </a:solidFill>
            </a:rPr>
            <a:t>Notification</a:t>
          </a:r>
          <a:endParaRPr lang="fr-BE" dirty="0">
            <a:solidFill>
              <a:sysClr val="windowText" lastClr="000000"/>
            </a:solidFill>
          </a:endParaRPr>
        </a:p>
      </dgm:t>
    </dgm:pt>
    <dgm:pt modelId="{3E2690AA-2790-4A9A-ADB5-7F744F5EABA6}" type="parTrans" cxnId="{3042E6AB-B825-4729-B6A8-2996FB92E79B}">
      <dgm:prSet/>
      <dgm:spPr/>
      <dgm:t>
        <a:bodyPr/>
        <a:lstStyle/>
        <a:p>
          <a:endParaRPr lang="fr-BE"/>
        </a:p>
      </dgm:t>
    </dgm:pt>
    <dgm:pt modelId="{C7DC30BC-2F20-4189-AE6E-794A787AB12C}" type="sibTrans" cxnId="{3042E6AB-B825-4729-B6A8-2996FB92E79B}">
      <dgm:prSet/>
      <dgm:spPr/>
      <dgm:t>
        <a:bodyPr/>
        <a:lstStyle/>
        <a:p>
          <a:endParaRPr lang="fr-BE"/>
        </a:p>
      </dgm:t>
    </dgm:pt>
    <dgm:pt modelId="{3B425B35-30F5-4695-A495-8AC44F89E387}">
      <dgm:prSet/>
      <dgm:spPr>
        <a:noFill/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ysClr val="windowText" lastClr="000000"/>
              </a:solidFill>
            </a:rPr>
            <a:t>Exécution du marché </a:t>
          </a:r>
          <a:r>
            <a:rPr lang="fr-BE" dirty="0" smtClean="0">
              <a:solidFill>
                <a:sysClr val="windowText" lastClr="000000"/>
              </a:solidFill>
              <a:sym typeface="Wingdings" pitchFamily="2" charset="2"/>
            </a:rPr>
            <a:t></a:t>
          </a:r>
          <a:r>
            <a:rPr lang="fr-BE" dirty="0" smtClean="0">
              <a:solidFill>
                <a:sysClr val="windowText" lastClr="000000"/>
              </a:solidFill>
            </a:rPr>
            <a:t> réception définitive</a:t>
          </a:r>
          <a:endParaRPr lang="fr-BE" dirty="0">
            <a:solidFill>
              <a:sysClr val="windowText" lastClr="000000"/>
            </a:solidFill>
          </a:endParaRPr>
        </a:p>
      </dgm:t>
    </dgm:pt>
    <dgm:pt modelId="{25502288-979A-49C1-85E1-26FC604CDB32}" type="parTrans" cxnId="{D14A4A8A-D42C-4E4C-8D4C-4B505DDA196E}">
      <dgm:prSet/>
      <dgm:spPr/>
      <dgm:t>
        <a:bodyPr/>
        <a:lstStyle/>
        <a:p>
          <a:endParaRPr lang="fr-BE"/>
        </a:p>
      </dgm:t>
    </dgm:pt>
    <dgm:pt modelId="{C29D176F-423B-40B2-9711-81878F1B6FFD}" type="sibTrans" cxnId="{D14A4A8A-D42C-4E4C-8D4C-4B505DDA196E}">
      <dgm:prSet/>
      <dgm:spPr/>
      <dgm:t>
        <a:bodyPr/>
        <a:lstStyle/>
        <a:p>
          <a:endParaRPr lang="fr-BE"/>
        </a:p>
      </dgm:t>
    </dgm:pt>
    <dgm:pt modelId="{92727D7B-26A9-422A-98EE-1BCB90172592}" type="pres">
      <dgm:prSet presAssocID="{0347A9F2-17BF-4D46-9644-C91844C7C093}" presName="Name0" presStyleCnt="0">
        <dgm:presLayoutVars>
          <dgm:dir/>
          <dgm:animLvl val="lvl"/>
          <dgm:resizeHandles val="exact"/>
        </dgm:presLayoutVars>
      </dgm:prSet>
      <dgm:spPr/>
    </dgm:pt>
    <dgm:pt modelId="{7D9869DC-DF57-4D94-B314-56F5C6FFD62D}" type="pres">
      <dgm:prSet presAssocID="{52098ADB-467A-4394-B8CE-3846EFD5D254}" presName="parTxOnly" presStyleLbl="node1" presStyleIdx="0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71C1F2B3-255C-4F57-9F5C-491ACD1E4D46}" type="pres">
      <dgm:prSet presAssocID="{73C14518-DB9F-4115-A984-E5D22DBABE76}" presName="parTxOnlySpace" presStyleCnt="0"/>
      <dgm:spPr/>
    </dgm:pt>
    <dgm:pt modelId="{934DCD4E-3EEA-4D3E-AEDE-9C0D3D71689B}" type="pres">
      <dgm:prSet presAssocID="{993D6CF7-5A7D-4764-B8BA-A16D2DAAF893}" presName="parTxOnly" presStyleLbl="node1" presStyleIdx="1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B992AC38-00C6-48D8-BFE9-0F4290DFC1FD}" type="pres">
      <dgm:prSet presAssocID="{8DF5FDEA-C0AC-4D5C-B0B9-718B6C6C2EC2}" presName="parTxOnlySpace" presStyleCnt="0"/>
      <dgm:spPr/>
    </dgm:pt>
    <dgm:pt modelId="{8D804FB2-6B3C-4129-A9FC-614B1BFCCEF4}" type="pres">
      <dgm:prSet presAssocID="{7CD75FE9-1F1C-4F87-B95D-0592BFC44A26}" presName="parTxOnly" presStyleLbl="node1" presStyleIdx="2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5A6216D9-0DAA-442E-9143-56E8361A5004}" type="pres">
      <dgm:prSet presAssocID="{FD3A6366-4D72-46F6-9021-9F913F1B6682}" presName="parTxOnlySpace" presStyleCnt="0"/>
      <dgm:spPr/>
    </dgm:pt>
    <dgm:pt modelId="{7ACDBFFF-A5D3-4265-868A-D3C53D5CD220}" type="pres">
      <dgm:prSet presAssocID="{8C73FABB-ED5C-4B3A-BDA8-A64956802ABB}" presName="parTxOnly" presStyleLbl="node1" presStyleIdx="3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72D656E7-A79F-4B65-9DFA-2E8DC41A1E9A}" type="pres">
      <dgm:prSet presAssocID="{215EEEB4-9201-458D-8E42-E7A8BFDB227B}" presName="parTxOnlySpace" presStyleCnt="0"/>
      <dgm:spPr/>
    </dgm:pt>
    <dgm:pt modelId="{30BC7D6B-88CB-42E8-9D03-88B4AC94070F}" type="pres">
      <dgm:prSet presAssocID="{F96D5E1D-13D0-43EF-ACF6-B1E7434DBDE8}" presName="parTxOnly" presStyleLbl="node1" presStyleIdx="4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4DDF581E-79FB-4C31-88A9-E491E7BCDE04}" type="pres">
      <dgm:prSet presAssocID="{C7DC30BC-2F20-4189-AE6E-794A787AB12C}" presName="parTxOnlySpace" presStyleCnt="0"/>
      <dgm:spPr/>
    </dgm:pt>
    <dgm:pt modelId="{DD743796-90FE-4F08-B966-14BAB1C099DB}" type="pres">
      <dgm:prSet presAssocID="{3B425B35-30F5-4695-A495-8AC44F89E387}" presName="parTxOnly" presStyleLbl="node1" presStyleIdx="5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</dgm:ptLst>
  <dgm:cxnLst>
    <dgm:cxn modelId="{50364989-57A6-4BA3-8BDA-356E368F6F90}" srcId="{0347A9F2-17BF-4D46-9644-C91844C7C093}" destId="{993D6CF7-5A7D-4764-B8BA-A16D2DAAF893}" srcOrd="1" destOrd="0" parTransId="{0321D865-F5C5-4B70-8312-C1E384ED7356}" sibTransId="{8DF5FDEA-C0AC-4D5C-B0B9-718B6C6C2EC2}"/>
    <dgm:cxn modelId="{4D43F61B-06F0-41E8-B6F5-DDACA9DA5114}" type="presOf" srcId="{8C73FABB-ED5C-4B3A-BDA8-A64956802ABB}" destId="{7ACDBFFF-A5D3-4265-868A-D3C53D5CD220}" srcOrd="0" destOrd="0" presId="urn:microsoft.com/office/officeart/2005/8/layout/chevron1"/>
    <dgm:cxn modelId="{9FE413DF-AD00-479C-97D9-1C61E1193951}" type="presOf" srcId="{3B425B35-30F5-4695-A495-8AC44F89E387}" destId="{DD743796-90FE-4F08-B966-14BAB1C099DB}" srcOrd="0" destOrd="0" presId="urn:microsoft.com/office/officeart/2005/8/layout/chevron1"/>
    <dgm:cxn modelId="{E72AF38E-3B2F-425E-AC4D-9776A8822700}" srcId="{0347A9F2-17BF-4D46-9644-C91844C7C093}" destId="{52098ADB-467A-4394-B8CE-3846EFD5D254}" srcOrd="0" destOrd="0" parTransId="{513396D7-DCDF-4E7C-9786-D4AA22E8DF77}" sibTransId="{73C14518-DB9F-4115-A984-E5D22DBABE76}"/>
    <dgm:cxn modelId="{A2111474-69ED-485C-BCD2-46F164195BF3}" type="presOf" srcId="{0347A9F2-17BF-4D46-9644-C91844C7C093}" destId="{92727D7B-26A9-422A-98EE-1BCB90172592}" srcOrd="0" destOrd="0" presId="urn:microsoft.com/office/officeart/2005/8/layout/chevron1"/>
    <dgm:cxn modelId="{D14A4A8A-D42C-4E4C-8D4C-4B505DDA196E}" srcId="{0347A9F2-17BF-4D46-9644-C91844C7C093}" destId="{3B425B35-30F5-4695-A495-8AC44F89E387}" srcOrd="5" destOrd="0" parTransId="{25502288-979A-49C1-85E1-26FC604CDB32}" sibTransId="{C29D176F-423B-40B2-9711-81878F1B6FFD}"/>
    <dgm:cxn modelId="{DB2DAF19-3548-4E23-ADBF-5B19320715DD}" type="presOf" srcId="{F96D5E1D-13D0-43EF-ACF6-B1E7434DBDE8}" destId="{30BC7D6B-88CB-42E8-9D03-88B4AC94070F}" srcOrd="0" destOrd="0" presId="urn:microsoft.com/office/officeart/2005/8/layout/chevron1"/>
    <dgm:cxn modelId="{5AD98B0A-89CD-40D1-BF8E-040611837993}" type="presOf" srcId="{52098ADB-467A-4394-B8CE-3846EFD5D254}" destId="{7D9869DC-DF57-4D94-B314-56F5C6FFD62D}" srcOrd="0" destOrd="0" presId="urn:microsoft.com/office/officeart/2005/8/layout/chevron1"/>
    <dgm:cxn modelId="{9DA798F3-B76B-4914-BBB5-73B177398CC5}" srcId="{0347A9F2-17BF-4D46-9644-C91844C7C093}" destId="{8C73FABB-ED5C-4B3A-BDA8-A64956802ABB}" srcOrd="3" destOrd="0" parTransId="{48FF5442-0733-4B30-93CB-4F1AD0C1369D}" sibTransId="{215EEEB4-9201-458D-8E42-E7A8BFDB227B}"/>
    <dgm:cxn modelId="{08346F69-C561-4364-9D83-B016D22C2EA0}" type="presOf" srcId="{7CD75FE9-1F1C-4F87-B95D-0592BFC44A26}" destId="{8D804FB2-6B3C-4129-A9FC-614B1BFCCEF4}" srcOrd="0" destOrd="0" presId="urn:microsoft.com/office/officeart/2005/8/layout/chevron1"/>
    <dgm:cxn modelId="{652AF3EA-FF04-4296-A30A-B013D4D97178}" srcId="{0347A9F2-17BF-4D46-9644-C91844C7C093}" destId="{7CD75FE9-1F1C-4F87-B95D-0592BFC44A26}" srcOrd="2" destOrd="0" parTransId="{6B8E7D94-2C31-4431-9FB0-9B3F25BDFD7F}" sibTransId="{FD3A6366-4D72-46F6-9021-9F913F1B6682}"/>
    <dgm:cxn modelId="{2A9BF615-485A-42A3-91CC-690A87AC6A4B}" type="presOf" srcId="{993D6CF7-5A7D-4764-B8BA-A16D2DAAF893}" destId="{934DCD4E-3EEA-4D3E-AEDE-9C0D3D71689B}" srcOrd="0" destOrd="0" presId="urn:microsoft.com/office/officeart/2005/8/layout/chevron1"/>
    <dgm:cxn modelId="{3042E6AB-B825-4729-B6A8-2996FB92E79B}" srcId="{0347A9F2-17BF-4D46-9644-C91844C7C093}" destId="{F96D5E1D-13D0-43EF-ACF6-B1E7434DBDE8}" srcOrd="4" destOrd="0" parTransId="{3E2690AA-2790-4A9A-ADB5-7F744F5EABA6}" sibTransId="{C7DC30BC-2F20-4189-AE6E-794A787AB12C}"/>
    <dgm:cxn modelId="{6FDB4596-010E-4658-94AF-88DFCB0744B9}" type="presParOf" srcId="{92727D7B-26A9-422A-98EE-1BCB90172592}" destId="{7D9869DC-DF57-4D94-B314-56F5C6FFD62D}" srcOrd="0" destOrd="0" presId="urn:microsoft.com/office/officeart/2005/8/layout/chevron1"/>
    <dgm:cxn modelId="{28DC0E8B-C8B5-4C01-8458-39027630608D}" type="presParOf" srcId="{92727D7B-26A9-422A-98EE-1BCB90172592}" destId="{71C1F2B3-255C-4F57-9F5C-491ACD1E4D46}" srcOrd="1" destOrd="0" presId="urn:microsoft.com/office/officeart/2005/8/layout/chevron1"/>
    <dgm:cxn modelId="{80AB2881-7218-4012-B931-9D92EB5AE842}" type="presParOf" srcId="{92727D7B-26A9-422A-98EE-1BCB90172592}" destId="{934DCD4E-3EEA-4D3E-AEDE-9C0D3D71689B}" srcOrd="2" destOrd="0" presId="urn:microsoft.com/office/officeart/2005/8/layout/chevron1"/>
    <dgm:cxn modelId="{A1563C77-B2A4-48F1-B467-CAB41F51E131}" type="presParOf" srcId="{92727D7B-26A9-422A-98EE-1BCB90172592}" destId="{B992AC38-00C6-48D8-BFE9-0F4290DFC1FD}" srcOrd="3" destOrd="0" presId="urn:microsoft.com/office/officeart/2005/8/layout/chevron1"/>
    <dgm:cxn modelId="{93939847-EB35-40AF-911A-32B89E5765E8}" type="presParOf" srcId="{92727D7B-26A9-422A-98EE-1BCB90172592}" destId="{8D804FB2-6B3C-4129-A9FC-614B1BFCCEF4}" srcOrd="4" destOrd="0" presId="urn:microsoft.com/office/officeart/2005/8/layout/chevron1"/>
    <dgm:cxn modelId="{8E371AE6-4ABE-461F-8F92-76DD57470E35}" type="presParOf" srcId="{92727D7B-26A9-422A-98EE-1BCB90172592}" destId="{5A6216D9-0DAA-442E-9143-56E8361A5004}" srcOrd="5" destOrd="0" presId="urn:microsoft.com/office/officeart/2005/8/layout/chevron1"/>
    <dgm:cxn modelId="{85313916-2713-4C8E-8675-99EFB6D679C8}" type="presParOf" srcId="{92727D7B-26A9-422A-98EE-1BCB90172592}" destId="{7ACDBFFF-A5D3-4265-868A-D3C53D5CD220}" srcOrd="6" destOrd="0" presId="urn:microsoft.com/office/officeart/2005/8/layout/chevron1"/>
    <dgm:cxn modelId="{79C49EAB-0F8E-4D98-84A1-80F12D33B2C3}" type="presParOf" srcId="{92727D7B-26A9-422A-98EE-1BCB90172592}" destId="{72D656E7-A79F-4B65-9DFA-2E8DC41A1E9A}" srcOrd="7" destOrd="0" presId="urn:microsoft.com/office/officeart/2005/8/layout/chevron1"/>
    <dgm:cxn modelId="{A78892AD-EC8C-4F81-ADAC-AD0CDFAE0555}" type="presParOf" srcId="{92727D7B-26A9-422A-98EE-1BCB90172592}" destId="{30BC7D6B-88CB-42E8-9D03-88B4AC94070F}" srcOrd="8" destOrd="0" presId="urn:microsoft.com/office/officeart/2005/8/layout/chevron1"/>
    <dgm:cxn modelId="{D9E465F7-F584-40CB-8182-F1EA54161055}" type="presParOf" srcId="{92727D7B-26A9-422A-98EE-1BCB90172592}" destId="{4DDF581E-79FB-4C31-88A9-E491E7BCDE04}" srcOrd="9" destOrd="0" presId="urn:microsoft.com/office/officeart/2005/8/layout/chevron1"/>
    <dgm:cxn modelId="{B167DC9C-5838-4A34-A1CE-6ED5790DDC0B}" type="presParOf" srcId="{92727D7B-26A9-422A-98EE-1BCB90172592}" destId="{DD743796-90FE-4F08-B966-14BAB1C099DB}" srcOrd="10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21.xml><?xml version="1.0" encoding="utf-8"?>
<dgm:dataModel xmlns:dgm="http://schemas.openxmlformats.org/drawingml/2006/diagram" xmlns:a="http://schemas.openxmlformats.org/drawingml/2006/main">
  <dgm:ptLst>
    <dgm:pt modelId="{0347A9F2-17BF-4D46-9644-C91844C7C093}" type="doc">
      <dgm:prSet loTypeId="urn:microsoft.com/office/officeart/2005/8/layout/chevron1" loCatId="process" qsTypeId="urn:microsoft.com/office/officeart/2005/8/quickstyle/simple1" qsCatId="simple" csTypeId="urn:microsoft.com/office/officeart/2005/8/colors/accent1_2" csCatId="accent1" phldr="1"/>
      <dgm:spPr/>
    </dgm:pt>
    <dgm:pt modelId="{52098ADB-467A-4394-B8CE-3846EFD5D254}">
      <dgm:prSet phldrT="[Texte]"/>
      <dgm:spPr>
        <a:solidFill>
          <a:schemeClr val="bg1"/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chemeClr val="tx1"/>
              </a:solidFill>
            </a:rPr>
            <a:t>Détermination des besoins par le PA </a:t>
          </a:r>
          <a:r>
            <a:rPr lang="fr-BE" dirty="0" smtClean="0">
              <a:solidFill>
                <a:schemeClr val="tx1"/>
              </a:solidFill>
              <a:sym typeface="Wingdings" pitchFamily="2" charset="2"/>
            </a:rPr>
            <a:t></a:t>
          </a:r>
          <a:r>
            <a:rPr lang="fr-BE" dirty="0" smtClean="0">
              <a:solidFill>
                <a:schemeClr val="tx1"/>
              </a:solidFill>
            </a:rPr>
            <a:t> CSC </a:t>
          </a:r>
          <a:endParaRPr lang="fr-BE" dirty="0">
            <a:solidFill>
              <a:schemeClr val="tx1"/>
            </a:solidFill>
          </a:endParaRPr>
        </a:p>
      </dgm:t>
    </dgm:pt>
    <dgm:pt modelId="{513396D7-DCDF-4E7C-9786-D4AA22E8DF77}" type="parTrans" cxnId="{E72AF38E-3B2F-425E-AC4D-9776A8822700}">
      <dgm:prSet/>
      <dgm:spPr/>
      <dgm:t>
        <a:bodyPr/>
        <a:lstStyle/>
        <a:p>
          <a:endParaRPr lang="fr-BE"/>
        </a:p>
      </dgm:t>
    </dgm:pt>
    <dgm:pt modelId="{73C14518-DB9F-4115-A984-E5D22DBABE76}" type="sibTrans" cxnId="{E72AF38E-3B2F-425E-AC4D-9776A8822700}">
      <dgm:prSet/>
      <dgm:spPr/>
      <dgm:t>
        <a:bodyPr/>
        <a:lstStyle/>
        <a:p>
          <a:endParaRPr lang="fr-BE"/>
        </a:p>
      </dgm:t>
    </dgm:pt>
    <dgm:pt modelId="{993D6CF7-5A7D-4764-B8BA-A16D2DAAF893}">
      <dgm:prSet phldrT="[Texte]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chemeClr val="bg1"/>
              </a:solidFill>
            </a:rPr>
            <a:t>Publication de l’avis de marché / invitation à soumissionner</a:t>
          </a:r>
          <a:endParaRPr lang="fr-BE" dirty="0">
            <a:solidFill>
              <a:schemeClr val="bg1"/>
            </a:solidFill>
          </a:endParaRPr>
        </a:p>
      </dgm:t>
    </dgm:pt>
    <dgm:pt modelId="{0321D865-F5C5-4B70-8312-C1E384ED7356}" type="parTrans" cxnId="{50364989-57A6-4BA3-8BDA-356E368F6F90}">
      <dgm:prSet/>
      <dgm:spPr/>
      <dgm:t>
        <a:bodyPr/>
        <a:lstStyle/>
        <a:p>
          <a:endParaRPr lang="fr-BE"/>
        </a:p>
      </dgm:t>
    </dgm:pt>
    <dgm:pt modelId="{8DF5FDEA-C0AC-4D5C-B0B9-718B6C6C2EC2}" type="sibTrans" cxnId="{50364989-57A6-4BA3-8BDA-356E368F6F90}">
      <dgm:prSet/>
      <dgm:spPr/>
      <dgm:t>
        <a:bodyPr/>
        <a:lstStyle/>
        <a:p>
          <a:endParaRPr lang="fr-BE"/>
        </a:p>
      </dgm:t>
    </dgm:pt>
    <dgm:pt modelId="{7CD75FE9-1F1C-4F87-B95D-0592BFC44A26}">
      <dgm:prSet phldrT="[Texte]"/>
      <dgm:spPr>
        <a:noFill/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ysClr val="windowText" lastClr="000000"/>
              </a:solidFill>
            </a:rPr>
            <a:t>Dépôt des offres</a:t>
          </a:r>
          <a:endParaRPr lang="fr-BE" dirty="0">
            <a:solidFill>
              <a:sysClr val="windowText" lastClr="000000"/>
            </a:solidFill>
          </a:endParaRPr>
        </a:p>
      </dgm:t>
    </dgm:pt>
    <dgm:pt modelId="{6B8E7D94-2C31-4431-9FB0-9B3F25BDFD7F}" type="parTrans" cxnId="{652AF3EA-FF04-4296-A30A-B013D4D97178}">
      <dgm:prSet/>
      <dgm:spPr/>
      <dgm:t>
        <a:bodyPr/>
        <a:lstStyle/>
        <a:p>
          <a:endParaRPr lang="fr-BE"/>
        </a:p>
      </dgm:t>
    </dgm:pt>
    <dgm:pt modelId="{FD3A6366-4D72-46F6-9021-9F913F1B6682}" type="sibTrans" cxnId="{652AF3EA-FF04-4296-A30A-B013D4D97178}">
      <dgm:prSet/>
      <dgm:spPr/>
      <dgm:t>
        <a:bodyPr/>
        <a:lstStyle/>
        <a:p>
          <a:endParaRPr lang="fr-BE"/>
        </a:p>
      </dgm:t>
    </dgm:pt>
    <dgm:pt modelId="{8C73FABB-ED5C-4B3A-BDA8-A64956802ABB}">
      <dgm:prSet/>
      <dgm:spPr>
        <a:noFill/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ysClr val="windowText" lastClr="000000"/>
              </a:solidFill>
            </a:rPr>
            <a:t>Analyse des offres et attribution</a:t>
          </a:r>
          <a:endParaRPr lang="fr-BE" dirty="0">
            <a:solidFill>
              <a:sysClr val="windowText" lastClr="000000"/>
            </a:solidFill>
          </a:endParaRPr>
        </a:p>
      </dgm:t>
    </dgm:pt>
    <dgm:pt modelId="{48FF5442-0733-4B30-93CB-4F1AD0C1369D}" type="parTrans" cxnId="{9DA798F3-B76B-4914-BBB5-73B177398CC5}">
      <dgm:prSet/>
      <dgm:spPr/>
      <dgm:t>
        <a:bodyPr/>
        <a:lstStyle/>
        <a:p>
          <a:endParaRPr lang="fr-BE"/>
        </a:p>
      </dgm:t>
    </dgm:pt>
    <dgm:pt modelId="{215EEEB4-9201-458D-8E42-E7A8BFDB227B}" type="sibTrans" cxnId="{9DA798F3-B76B-4914-BBB5-73B177398CC5}">
      <dgm:prSet/>
      <dgm:spPr/>
      <dgm:t>
        <a:bodyPr/>
        <a:lstStyle/>
        <a:p>
          <a:endParaRPr lang="fr-BE"/>
        </a:p>
      </dgm:t>
    </dgm:pt>
    <dgm:pt modelId="{F96D5E1D-13D0-43EF-ACF6-B1E7434DBDE8}">
      <dgm:prSet/>
      <dgm:spPr>
        <a:noFill/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ysClr val="windowText" lastClr="000000"/>
              </a:solidFill>
            </a:rPr>
            <a:t>Notification</a:t>
          </a:r>
          <a:endParaRPr lang="fr-BE" dirty="0">
            <a:solidFill>
              <a:sysClr val="windowText" lastClr="000000"/>
            </a:solidFill>
          </a:endParaRPr>
        </a:p>
      </dgm:t>
    </dgm:pt>
    <dgm:pt modelId="{3E2690AA-2790-4A9A-ADB5-7F744F5EABA6}" type="parTrans" cxnId="{3042E6AB-B825-4729-B6A8-2996FB92E79B}">
      <dgm:prSet/>
      <dgm:spPr/>
      <dgm:t>
        <a:bodyPr/>
        <a:lstStyle/>
        <a:p>
          <a:endParaRPr lang="fr-BE"/>
        </a:p>
      </dgm:t>
    </dgm:pt>
    <dgm:pt modelId="{C7DC30BC-2F20-4189-AE6E-794A787AB12C}" type="sibTrans" cxnId="{3042E6AB-B825-4729-B6A8-2996FB92E79B}">
      <dgm:prSet/>
      <dgm:spPr/>
      <dgm:t>
        <a:bodyPr/>
        <a:lstStyle/>
        <a:p>
          <a:endParaRPr lang="fr-BE"/>
        </a:p>
      </dgm:t>
    </dgm:pt>
    <dgm:pt modelId="{3B425B35-30F5-4695-A495-8AC44F89E387}">
      <dgm:prSet/>
      <dgm:spPr>
        <a:noFill/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ysClr val="windowText" lastClr="000000"/>
              </a:solidFill>
            </a:rPr>
            <a:t>Exécution du marché </a:t>
          </a:r>
          <a:r>
            <a:rPr lang="fr-BE" dirty="0" smtClean="0">
              <a:solidFill>
                <a:sysClr val="windowText" lastClr="000000"/>
              </a:solidFill>
              <a:sym typeface="Wingdings" pitchFamily="2" charset="2"/>
            </a:rPr>
            <a:t></a:t>
          </a:r>
          <a:r>
            <a:rPr lang="fr-BE" dirty="0" smtClean="0">
              <a:solidFill>
                <a:sysClr val="windowText" lastClr="000000"/>
              </a:solidFill>
            </a:rPr>
            <a:t> réception définitive</a:t>
          </a:r>
          <a:endParaRPr lang="fr-BE" dirty="0">
            <a:solidFill>
              <a:sysClr val="windowText" lastClr="000000"/>
            </a:solidFill>
          </a:endParaRPr>
        </a:p>
      </dgm:t>
    </dgm:pt>
    <dgm:pt modelId="{25502288-979A-49C1-85E1-26FC604CDB32}" type="parTrans" cxnId="{D14A4A8A-D42C-4E4C-8D4C-4B505DDA196E}">
      <dgm:prSet/>
      <dgm:spPr/>
      <dgm:t>
        <a:bodyPr/>
        <a:lstStyle/>
        <a:p>
          <a:endParaRPr lang="fr-BE"/>
        </a:p>
      </dgm:t>
    </dgm:pt>
    <dgm:pt modelId="{C29D176F-423B-40B2-9711-81878F1B6FFD}" type="sibTrans" cxnId="{D14A4A8A-D42C-4E4C-8D4C-4B505DDA196E}">
      <dgm:prSet/>
      <dgm:spPr/>
      <dgm:t>
        <a:bodyPr/>
        <a:lstStyle/>
        <a:p>
          <a:endParaRPr lang="fr-BE"/>
        </a:p>
      </dgm:t>
    </dgm:pt>
    <dgm:pt modelId="{92727D7B-26A9-422A-98EE-1BCB90172592}" type="pres">
      <dgm:prSet presAssocID="{0347A9F2-17BF-4D46-9644-C91844C7C093}" presName="Name0" presStyleCnt="0">
        <dgm:presLayoutVars>
          <dgm:dir/>
          <dgm:animLvl val="lvl"/>
          <dgm:resizeHandles val="exact"/>
        </dgm:presLayoutVars>
      </dgm:prSet>
      <dgm:spPr/>
    </dgm:pt>
    <dgm:pt modelId="{7D9869DC-DF57-4D94-B314-56F5C6FFD62D}" type="pres">
      <dgm:prSet presAssocID="{52098ADB-467A-4394-B8CE-3846EFD5D254}" presName="parTxOnly" presStyleLbl="node1" presStyleIdx="0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71C1F2B3-255C-4F57-9F5C-491ACD1E4D46}" type="pres">
      <dgm:prSet presAssocID="{73C14518-DB9F-4115-A984-E5D22DBABE76}" presName="parTxOnlySpace" presStyleCnt="0"/>
      <dgm:spPr/>
    </dgm:pt>
    <dgm:pt modelId="{934DCD4E-3EEA-4D3E-AEDE-9C0D3D71689B}" type="pres">
      <dgm:prSet presAssocID="{993D6CF7-5A7D-4764-B8BA-A16D2DAAF893}" presName="parTxOnly" presStyleLbl="node1" presStyleIdx="1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B992AC38-00C6-48D8-BFE9-0F4290DFC1FD}" type="pres">
      <dgm:prSet presAssocID="{8DF5FDEA-C0AC-4D5C-B0B9-718B6C6C2EC2}" presName="parTxOnlySpace" presStyleCnt="0"/>
      <dgm:spPr/>
    </dgm:pt>
    <dgm:pt modelId="{8D804FB2-6B3C-4129-A9FC-614B1BFCCEF4}" type="pres">
      <dgm:prSet presAssocID="{7CD75FE9-1F1C-4F87-B95D-0592BFC44A26}" presName="parTxOnly" presStyleLbl="node1" presStyleIdx="2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5A6216D9-0DAA-442E-9143-56E8361A5004}" type="pres">
      <dgm:prSet presAssocID="{FD3A6366-4D72-46F6-9021-9F913F1B6682}" presName="parTxOnlySpace" presStyleCnt="0"/>
      <dgm:spPr/>
    </dgm:pt>
    <dgm:pt modelId="{7ACDBFFF-A5D3-4265-868A-D3C53D5CD220}" type="pres">
      <dgm:prSet presAssocID="{8C73FABB-ED5C-4B3A-BDA8-A64956802ABB}" presName="parTxOnly" presStyleLbl="node1" presStyleIdx="3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72D656E7-A79F-4B65-9DFA-2E8DC41A1E9A}" type="pres">
      <dgm:prSet presAssocID="{215EEEB4-9201-458D-8E42-E7A8BFDB227B}" presName="parTxOnlySpace" presStyleCnt="0"/>
      <dgm:spPr/>
    </dgm:pt>
    <dgm:pt modelId="{30BC7D6B-88CB-42E8-9D03-88B4AC94070F}" type="pres">
      <dgm:prSet presAssocID="{F96D5E1D-13D0-43EF-ACF6-B1E7434DBDE8}" presName="parTxOnly" presStyleLbl="node1" presStyleIdx="4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4DDF581E-79FB-4C31-88A9-E491E7BCDE04}" type="pres">
      <dgm:prSet presAssocID="{C7DC30BC-2F20-4189-AE6E-794A787AB12C}" presName="parTxOnlySpace" presStyleCnt="0"/>
      <dgm:spPr/>
    </dgm:pt>
    <dgm:pt modelId="{DD743796-90FE-4F08-B966-14BAB1C099DB}" type="pres">
      <dgm:prSet presAssocID="{3B425B35-30F5-4695-A495-8AC44F89E387}" presName="parTxOnly" presStyleLbl="node1" presStyleIdx="5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</dgm:ptLst>
  <dgm:cxnLst>
    <dgm:cxn modelId="{9DA798F3-B76B-4914-BBB5-73B177398CC5}" srcId="{0347A9F2-17BF-4D46-9644-C91844C7C093}" destId="{8C73FABB-ED5C-4B3A-BDA8-A64956802ABB}" srcOrd="3" destOrd="0" parTransId="{48FF5442-0733-4B30-93CB-4F1AD0C1369D}" sibTransId="{215EEEB4-9201-458D-8E42-E7A8BFDB227B}"/>
    <dgm:cxn modelId="{361CCEFA-5CD6-4286-AC03-994A89FAD049}" type="presOf" srcId="{F96D5E1D-13D0-43EF-ACF6-B1E7434DBDE8}" destId="{30BC7D6B-88CB-42E8-9D03-88B4AC94070F}" srcOrd="0" destOrd="0" presId="urn:microsoft.com/office/officeart/2005/8/layout/chevron1"/>
    <dgm:cxn modelId="{7EC054BF-A8D6-4531-AE0E-EDA31F891ACF}" type="presOf" srcId="{993D6CF7-5A7D-4764-B8BA-A16D2DAAF893}" destId="{934DCD4E-3EEA-4D3E-AEDE-9C0D3D71689B}" srcOrd="0" destOrd="0" presId="urn:microsoft.com/office/officeart/2005/8/layout/chevron1"/>
    <dgm:cxn modelId="{313C29D0-E2EC-42D6-840B-863613C680CE}" type="presOf" srcId="{52098ADB-467A-4394-B8CE-3846EFD5D254}" destId="{7D9869DC-DF57-4D94-B314-56F5C6FFD62D}" srcOrd="0" destOrd="0" presId="urn:microsoft.com/office/officeart/2005/8/layout/chevron1"/>
    <dgm:cxn modelId="{868633FD-4BDD-461A-8499-7AB342AAC4A8}" type="presOf" srcId="{8C73FABB-ED5C-4B3A-BDA8-A64956802ABB}" destId="{7ACDBFFF-A5D3-4265-868A-D3C53D5CD220}" srcOrd="0" destOrd="0" presId="urn:microsoft.com/office/officeart/2005/8/layout/chevron1"/>
    <dgm:cxn modelId="{1549B651-BAA6-4C54-804B-21BF6292176F}" type="presOf" srcId="{3B425B35-30F5-4695-A495-8AC44F89E387}" destId="{DD743796-90FE-4F08-B966-14BAB1C099DB}" srcOrd="0" destOrd="0" presId="urn:microsoft.com/office/officeart/2005/8/layout/chevron1"/>
    <dgm:cxn modelId="{E72AF38E-3B2F-425E-AC4D-9776A8822700}" srcId="{0347A9F2-17BF-4D46-9644-C91844C7C093}" destId="{52098ADB-467A-4394-B8CE-3846EFD5D254}" srcOrd="0" destOrd="0" parTransId="{513396D7-DCDF-4E7C-9786-D4AA22E8DF77}" sibTransId="{73C14518-DB9F-4115-A984-E5D22DBABE76}"/>
    <dgm:cxn modelId="{50364989-57A6-4BA3-8BDA-356E368F6F90}" srcId="{0347A9F2-17BF-4D46-9644-C91844C7C093}" destId="{993D6CF7-5A7D-4764-B8BA-A16D2DAAF893}" srcOrd="1" destOrd="0" parTransId="{0321D865-F5C5-4B70-8312-C1E384ED7356}" sibTransId="{8DF5FDEA-C0AC-4D5C-B0B9-718B6C6C2EC2}"/>
    <dgm:cxn modelId="{576EDF08-D84D-4C61-9B6E-56B1D1D950BE}" type="presOf" srcId="{0347A9F2-17BF-4D46-9644-C91844C7C093}" destId="{92727D7B-26A9-422A-98EE-1BCB90172592}" srcOrd="0" destOrd="0" presId="urn:microsoft.com/office/officeart/2005/8/layout/chevron1"/>
    <dgm:cxn modelId="{3042E6AB-B825-4729-B6A8-2996FB92E79B}" srcId="{0347A9F2-17BF-4D46-9644-C91844C7C093}" destId="{F96D5E1D-13D0-43EF-ACF6-B1E7434DBDE8}" srcOrd="4" destOrd="0" parTransId="{3E2690AA-2790-4A9A-ADB5-7F744F5EABA6}" sibTransId="{C7DC30BC-2F20-4189-AE6E-794A787AB12C}"/>
    <dgm:cxn modelId="{652AF3EA-FF04-4296-A30A-B013D4D97178}" srcId="{0347A9F2-17BF-4D46-9644-C91844C7C093}" destId="{7CD75FE9-1F1C-4F87-B95D-0592BFC44A26}" srcOrd="2" destOrd="0" parTransId="{6B8E7D94-2C31-4431-9FB0-9B3F25BDFD7F}" sibTransId="{FD3A6366-4D72-46F6-9021-9F913F1B6682}"/>
    <dgm:cxn modelId="{D14A4A8A-D42C-4E4C-8D4C-4B505DDA196E}" srcId="{0347A9F2-17BF-4D46-9644-C91844C7C093}" destId="{3B425B35-30F5-4695-A495-8AC44F89E387}" srcOrd="5" destOrd="0" parTransId="{25502288-979A-49C1-85E1-26FC604CDB32}" sibTransId="{C29D176F-423B-40B2-9711-81878F1B6FFD}"/>
    <dgm:cxn modelId="{8A9F563A-F87C-44C2-B66A-D956198DDCE5}" type="presOf" srcId="{7CD75FE9-1F1C-4F87-B95D-0592BFC44A26}" destId="{8D804FB2-6B3C-4129-A9FC-614B1BFCCEF4}" srcOrd="0" destOrd="0" presId="urn:microsoft.com/office/officeart/2005/8/layout/chevron1"/>
    <dgm:cxn modelId="{F4F12150-95F5-427A-AE98-47263E2DC3AC}" type="presParOf" srcId="{92727D7B-26A9-422A-98EE-1BCB90172592}" destId="{7D9869DC-DF57-4D94-B314-56F5C6FFD62D}" srcOrd="0" destOrd="0" presId="urn:microsoft.com/office/officeart/2005/8/layout/chevron1"/>
    <dgm:cxn modelId="{04001874-073E-4730-9E6D-92DCF0A0130B}" type="presParOf" srcId="{92727D7B-26A9-422A-98EE-1BCB90172592}" destId="{71C1F2B3-255C-4F57-9F5C-491ACD1E4D46}" srcOrd="1" destOrd="0" presId="urn:microsoft.com/office/officeart/2005/8/layout/chevron1"/>
    <dgm:cxn modelId="{420913CD-08AC-499D-BEFC-52FCA52D9A01}" type="presParOf" srcId="{92727D7B-26A9-422A-98EE-1BCB90172592}" destId="{934DCD4E-3EEA-4D3E-AEDE-9C0D3D71689B}" srcOrd="2" destOrd="0" presId="urn:microsoft.com/office/officeart/2005/8/layout/chevron1"/>
    <dgm:cxn modelId="{A2C768FE-5E51-4783-99CF-64391F5C6423}" type="presParOf" srcId="{92727D7B-26A9-422A-98EE-1BCB90172592}" destId="{B992AC38-00C6-48D8-BFE9-0F4290DFC1FD}" srcOrd="3" destOrd="0" presId="urn:microsoft.com/office/officeart/2005/8/layout/chevron1"/>
    <dgm:cxn modelId="{DFDD6F06-2F45-4E2B-AD77-965F2862AE38}" type="presParOf" srcId="{92727D7B-26A9-422A-98EE-1BCB90172592}" destId="{8D804FB2-6B3C-4129-A9FC-614B1BFCCEF4}" srcOrd="4" destOrd="0" presId="urn:microsoft.com/office/officeart/2005/8/layout/chevron1"/>
    <dgm:cxn modelId="{D22D8E05-D554-4A4B-AAA0-8E70EB94E455}" type="presParOf" srcId="{92727D7B-26A9-422A-98EE-1BCB90172592}" destId="{5A6216D9-0DAA-442E-9143-56E8361A5004}" srcOrd="5" destOrd="0" presId="urn:microsoft.com/office/officeart/2005/8/layout/chevron1"/>
    <dgm:cxn modelId="{1134DB37-26A7-4630-9EB9-A63F7B4B66A9}" type="presParOf" srcId="{92727D7B-26A9-422A-98EE-1BCB90172592}" destId="{7ACDBFFF-A5D3-4265-868A-D3C53D5CD220}" srcOrd="6" destOrd="0" presId="urn:microsoft.com/office/officeart/2005/8/layout/chevron1"/>
    <dgm:cxn modelId="{1103FA3A-5F08-4079-917D-46763A307483}" type="presParOf" srcId="{92727D7B-26A9-422A-98EE-1BCB90172592}" destId="{72D656E7-A79F-4B65-9DFA-2E8DC41A1E9A}" srcOrd="7" destOrd="0" presId="urn:microsoft.com/office/officeart/2005/8/layout/chevron1"/>
    <dgm:cxn modelId="{89DD03D9-D5A5-4E27-846C-3FD2EE8B8EBC}" type="presParOf" srcId="{92727D7B-26A9-422A-98EE-1BCB90172592}" destId="{30BC7D6B-88CB-42E8-9D03-88B4AC94070F}" srcOrd="8" destOrd="0" presId="urn:microsoft.com/office/officeart/2005/8/layout/chevron1"/>
    <dgm:cxn modelId="{913ECE86-0A2C-4455-8BBE-61886E7C938E}" type="presParOf" srcId="{92727D7B-26A9-422A-98EE-1BCB90172592}" destId="{4DDF581E-79FB-4C31-88A9-E491E7BCDE04}" srcOrd="9" destOrd="0" presId="urn:microsoft.com/office/officeart/2005/8/layout/chevron1"/>
    <dgm:cxn modelId="{0B6CEF4C-0FF5-4C6D-A917-F543AE1338DB}" type="presParOf" srcId="{92727D7B-26A9-422A-98EE-1BCB90172592}" destId="{DD743796-90FE-4F08-B966-14BAB1C099DB}" srcOrd="10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22.xml><?xml version="1.0" encoding="utf-8"?>
<dgm:dataModel xmlns:dgm="http://schemas.openxmlformats.org/drawingml/2006/diagram" xmlns:a="http://schemas.openxmlformats.org/drawingml/2006/main">
  <dgm:ptLst>
    <dgm:pt modelId="{0347A9F2-17BF-4D46-9644-C91844C7C093}" type="doc">
      <dgm:prSet loTypeId="urn:microsoft.com/office/officeart/2005/8/layout/chevron1" loCatId="process" qsTypeId="urn:microsoft.com/office/officeart/2005/8/quickstyle/simple1" qsCatId="simple" csTypeId="urn:microsoft.com/office/officeart/2005/8/colors/accent1_2" csCatId="accent1" phldr="1"/>
      <dgm:spPr/>
    </dgm:pt>
    <dgm:pt modelId="{52098ADB-467A-4394-B8CE-3846EFD5D254}">
      <dgm:prSet phldrT="[Texte]"/>
      <dgm:spPr>
        <a:solidFill>
          <a:schemeClr val="bg1"/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chemeClr val="tx1"/>
              </a:solidFill>
            </a:rPr>
            <a:t>Détermination des besoins par le PA </a:t>
          </a:r>
          <a:r>
            <a:rPr lang="fr-BE" dirty="0" smtClean="0">
              <a:solidFill>
                <a:schemeClr val="tx1"/>
              </a:solidFill>
              <a:sym typeface="Wingdings" pitchFamily="2" charset="2"/>
            </a:rPr>
            <a:t></a:t>
          </a:r>
          <a:r>
            <a:rPr lang="fr-BE" dirty="0" smtClean="0">
              <a:solidFill>
                <a:schemeClr val="tx1"/>
              </a:solidFill>
            </a:rPr>
            <a:t> CSC </a:t>
          </a:r>
          <a:endParaRPr lang="fr-BE" dirty="0">
            <a:solidFill>
              <a:schemeClr val="tx1"/>
            </a:solidFill>
          </a:endParaRPr>
        </a:p>
      </dgm:t>
    </dgm:pt>
    <dgm:pt modelId="{513396D7-DCDF-4E7C-9786-D4AA22E8DF77}" type="parTrans" cxnId="{E72AF38E-3B2F-425E-AC4D-9776A8822700}">
      <dgm:prSet/>
      <dgm:spPr/>
      <dgm:t>
        <a:bodyPr/>
        <a:lstStyle/>
        <a:p>
          <a:endParaRPr lang="fr-BE"/>
        </a:p>
      </dgm:t>
    </dgm:pt>
    <dgm:pt modelId="{73C14518-DB9F-4115-A984-E5D22DBABE76}" type="sibTrans" cxnId="{E72AF38E-3B2F-425E-AC4D-9776A8822700}">
      <dgm:prSet/>
      <dgm:spPr/>
      <dgm:t>
        <a:bodyPr/>
        <a:lstStyle/>
        <a:p>
          <a:endParaRPr lang="fr-BE"/>
        </a:p>
      </dgm:t>
    </dgm:pt>
    <dgm:pt modelId="{993D6CF7-5A7D-4764-B8BA-A16D2DAAF893}">
      <dgm:prSet phldrT="[Texte]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chemeClr val="bg1"/>
              </a:solidFill>
            </a:rPr>
            <a:t>Publication de l’avis de marché / invitation à soumissionner</a:t>
          </a:r>
          <a:endParaRPr lang="fr-BE" dirty="0">
            <a:solidFill>
              <a:schemeClr val="bg1"/>
            </a:solidFill>
          </a:endParaRPr>
        </a:p>
      </dgm:t>
    </dgm:pt>
    <dgm:pt modelId="{0321D865-F5C5-4B70-8312-C1E384ED7356}" type="parTrans" cxnId="{50364989-57A6-4BA3-8BDA-356E368F6F90}">
      <dgm:prSet/>
      <dgm:spPr/>
      <dgm:t>
        <a:bodyPr/>
        <a:lstStyle/>
        <a:p>
          <a:endParaRPr lang="fr-BE"/>
        </a:p>
      </dgm:t>
    </dgm:pt>
    <dgm:pt modelId="{8DF5FDEA-C0AC-4D5C-B0B9-718B6C6C2EC2}" type="sibTrans" cxnId="{50364989-57A6-4BA3-8BDA-356E368F6F90}">
      <dgm:prSet/>
      <dgm:spPr/>
      <dgm:t>
        <a:bodyPr/>
        <a:lstStyle/>
        <a:p>
          <a:endParaRPr lang="fr-BE"/>
        </a:p>
      </dgm:t>
    </dgm:pt>
    <dgm:pt modelId="{7CD75FE9-1F1C-4F87-B95D-0592BFC44A26}">
      <dgm:prSet phldrT="[Texte]"/>
      <dgm:spPr>
        <a:noFill/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ysClr val="windowText" lastClr="000000"/>
              </a:solidFill>
            </a:rPr>
            <a:t>Dépôt des offres</a:t>
          </a:r>
          <a:endParaRPr lang="fr-BE" dirty="0">
            <a:solidFill>
              <a:sysClr val="windowText" lastClr="000000"/>
            </a:solidFill>
          </a:endParaRPr>
        </a:p>
      </dgm:t>
    </dgm:pt>
    <dgm:pt modelId="{6B8E7D94-2C31-4431-9FB0-9B3F25BDFD7F}" type="parTrans" cxnId="{652AF3EA-FF04-4296-A30A-B013D4D97178}">
      <dgm:prSet/>
      <dgm:spPr/>
      <dgm:t>
        <a:bodyPr/>
        <a:lstStyle/>
        <a:p>
          <a:endParaRPr lang="fr-BE"/>
        </a:p>
      </dgm:t>
    </dgm:pt>
    <dgm:pt modelId="{FD3A6366-4D72-46F6-9021-9F913F1B6682}" type="sibTrans" cxnId="{652AF3EA-FF04-4296-A30A-B013D4D97178}">
      <dgm:prSet/>
      <dgm:spPr/>
      <dgm:t>
        <a:bodyPr/>
        <a:lstStyle/>
        <a:p>
          <a:endParaRPr lang="fr-BE"/>
        </a:p>
      </dgm:t>
    </dgm:pt>
    <dgm:pt modelId="{8C73FABB-ED5C-4B3A-BDA8-A64956802ABB}">
      <dgm:prSet/>
      <dgm:spPr>
        <a:noFill/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ysClr val="windowText" lastClr="000000"/>
              </a:solidFill>
            </a:rPr>
            <a:t>Analyse des offres et attribution</a:t>
          </a:r>
          <a:endParaRPr lang="fr-BE" dirty="0">
            <a:solidFill>
              <a:sysClr val="windowText" lastClr="000000"/>
            </a:solidFill>
          </a:endParaRPr>
        </a:p>
      </dgm:t>
    </dgm:pt>
    <dgm:pt modelId="{48FF5442-0733-4B30-93CB-4F1AD0C1369D}" type="parTrans" cxnId="{9DA798F3-B76B-4914-BBB5-73B177398CC5}">
      <dgm:prSet/>
      <dgm:spPr/>
      <dgm:t>
        <a:bodyPr/>
        <a:lstStyle/>
        <a:p>
          <a:endParaRPr lang="fr-BE"/>
        </a:p>
      </dgm:t>
    </dgm:pt>
    <dgm:pt modelId="{215EEEB4-9201-458D-8E42-E7A8BFDB227B}" type="sibTrans" cxnId="{9DA798F3-B76B-4914-BBB5-73B177398CC5}">
      <dgm:prSet/>
      <dgm:spPr/>
      <dgm:t>
        <a:bodyPr/>
        <a:lstStyle/>
        <a:p>
          <a:endParaRPr lang="fr-BE"/>
        </a:p>
      </dgm:t>
    </dgm:pt>
    <dgm:pt modelId="{F96D5E1D-13D0-43EF-ACF6-B1E7434DBDE8}">
      <dgm:prSet/>
      <dgm:spPr>
        <a:noFill/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ysClr val="windowText" lastClr="000000"/>
              </a:solidFill>
            </a:rPr>
            <a:t>Notification</a:t>
          </a:r>
          <a:endParaRPr lang="fr-BE" dirty="0">
            <a:solidFill>
              <a:sysClr val="windowText" lastClr="000000"/>
            </a:solidFill>
          </a:endParaRPr>
        </a:p>
      </dgm:t>
    </dgm:pt>
    <dgm:pt modelId="{3E2690AA-2790-4A9A-ADB5-7F744F5EABA6}" type="parTrans" cxnId="{3042E6AB-B825-4729-B6A8-2996FB92E79B}">
      <dgm:prSet/>
      <dgm:spPr/>
      <dgm:t>
        <a:bodyPr/>
        <a:lstStyle/>
        <a:p>
          <a:endParaRPr lang="fr-BE"/>
        </a:p>
      </dgm:t>
    </dgm:pt>
    <dgm:pt modelId="{C7DC30BC-2F20-4189-AE6E-794A787AB12C}" type="sibTrans" cxnId="{3042E6AB-B825-4729-B6A8-2996FB92E79B}">
      <dgm:prSet/>
      <dgm:spPr/>
      <dgm:t>
        <a:bodyPr/>
        <a:lstStyle/>
        <a:p>
          <a:endParaRPr lang="fr-BE"/>
        </a:p>
      </dgm:t>
    </dgm:pt>
    <dgm:pt modelId="{3B425B35-30F5-4695-A495-8AC44F89E387}">
      <dgm:prSet/>
      <dgm:spPr>
        <a:noFill/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ysClr val="windowText" lastClr="000000"/>
              </a:solidFill>
            </a:rPr>
            <a:t>Exécution du marché </a:t>
          </a:r>
          <a:r>
            <a:rPr lang="fr-BE" dirty="0" smtClean="0">
              <a:solidFill>
                <a:sysClr val="windowText" lastClr="000000"/>
              </a:solidFill>
              <a:sym typeface="Wingdings" pitchFamily="2" charset="2"/>
            </a:rPr>
            <a:t></a:t>
          </a:r>
          <a:r>
            <a:rPr lang="fr-BE" dirty="0" smtClean="0">
              <a:solidFill>
                <a:sysClr val="windowText" lastClr="000000"/>
              </a:solidFill>
            </a:rPr>
            <a:t> réception définitive</a:t>
          </a:r>
          <a:endParaRPr lang="fr-BE" dirty="0">
            <a:solidFill>
              <a:sysClr val="windowText" lastClr="000000"/>
            </a:solidFill>
          </a:endParaRPr>
        </a:p>
      </dgm:t>
    </dgm:pt>
    <dgm:pt modelId="{25502288-979A-49C1-85E1-26FC604CDB32}" type="parTrans" cxnId="{D14A4A8A-D42C-4E4C-8D4C-4B505DDA196E}">
      <dgm:prSet/>
      <dgm:spPr/>
      <dgm:t>
        <a:bodyPr/>
        <a:lstStyle/>
        <a:p>
          <a:endParaRPr lang="fr-BE"/>
        </a:p>
      </dgm:t>
    </dgm:pt>
    <dgm:pt modelId="{C29D176F-423B-40B2-9711-81878F1B6FFD}" type="sibTrans" cxnId="{D14A4A8A-D42C-4E4C-8D4C-4B505DDA196E}">
      <dgm:prSet/>
      <dgm:spPr/>
      <dgm:t>
        <a:bodyPr/>
        <a:lstStyle/>
        <a:p>
          <a:endParaRPr lang="fr-BE"/>
        </a:p>
      </dgm:t>
    </dgm:pt>
    <dgm:pt modelId="{92727D7B-26A9-422A-98EE-1BCB90172592}" type="pres">
      <dgm:prSet presAssocID="{0347A9F2-17BF-4D46-9644-C91844C7C093}" presName="Name0" presStyleCnt="0">
        <dgm:presLayoutVars>
          <dgm:dir/>
          <dgm:animLvl val="lvl"/>
          <dgm:resizeHandles val="exact"/>
        </dgm:presLayoutVars>
      </dgm:prSet>
      <dgm:spPr/>
    </dgm:pt>
    <dgm:pt modelId="{7D9869DC-DF57-4D94-B314-56F5C6FFD62D}" type="pres">
      <dgm:prSet presAssocID="{52098ADB-467A-4394-B8CE-3846EFD5D254}" presName="parTxOnly" presStyleLbl="node1" presStyleIdx="0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71C1F2B3-255C-4F57-9F5C-491ACD1E4D46}" type="pres">
      <dgm:prSet presAssocID="{73C14518-DB9F-4115-A984-E5D22DBABE76}" presName="parTxOnlySpace" presStyleCnt="0"/>
      <dgm:spPr/>
    </dgm:pt>
    <dgm:pt modelId="{934DCD4E-3EEA-4D3E-AEDE-9C0D3D71689B}" type="pres">
      <dgm:prSet presAssocID="{993D6CF7-5A7D-4764-B8BA-A16D2DAAF893}" presName="parTxOnly" presStyleLbl="node1" presStyleIdx="1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B992AC38-00C6-48D8-BFE9-0F4290DFC1FD}" type="pres">
      <dgm:prSet presAssocID="{8DF5FDEA-C0AC-4D5C-B0B9-718B6C6C2EC2}" presName="parTxOnlySpace" presStyleCnt="0"/>
      <dgm:spPr/>
    </dgm:pt>
    <dgm:pt modelId="{8D804FB2-6B3C-4129-A9FC-614B1BFCCEF4}" type="pres">
      <dgm:prSet presAssocID="{7CD75FE9-1F1C-4F87-B95D-0592BFC44A26}" presName="parTxOnly" presStyleLbl="node1" presStyleIdx="2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5A6216D9-0DAA-442E-9143-56E8361A5004}" type="pres">
      <dgm:prSet presAssocID="{FD3A6366-4D72-46F6-9021-9F913F1B6682}" presName="parTxOnlySpace" presStyleCnt="0"/>
      <dgm:spPr/>
    </dgm:pt>
    <dgm:pt modelId="{7ACDBFFF-A5D3-4265-868A-D3C53D5CD220}" type="pres">
      <dgm:prSet presAssocID="{8C73FABB-ED5C-4B3A-BDA8-A64956802ABB}" presName="parTxOnly" presStyleLbl="node1" presStyleIdx="3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72D656E7-A79F-4B65-9DFA-2E8DC41A1E9A}" type="pres">
      <dgm:prSet presAssocID="{215EEEB4-9201-458D-8E42-E7A8BFDB227B}" presName="parTxOnlySpace" presStyleCnt="0"/>
      <dgm:spPr/>
    </dgm:pt>
    <dgm:pt modelId="{30BC7D6B-88CB-42E8-9D03-88B4AC94070F}" type="pres">
      <dgm:prSet presAssocID="{F96D5E1D-13D0-43EF-ACF6-B1E7434DBDE8}" presName="parTxOnly" presStyleLbl="node1" presStyleIdx="4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4DDF581E-79FB-4C31-88A9-E491E7BCDE04}" type="pres">
      <dgm:prSet presAssocID="{C7DC30BC-2F20-4189-AE6E-794A787AB12C}" presName="parTxOnlySpace" presStyleCnt="0"/>
      <dgm:spPr/>
    </dgm:pt>
    <dgm:pt modelId="{DD743796-90FE-4F08-B966-14BAB1C099DB}" type="pres">
      <dgm:prSet presAssocID="{3B425B35-30F5-4695-A495-8AC44F89E387}" presName="parTxOnly" presStyleLbl="node1" presStyleIdx="5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</dgm:ptLst>
  <dgm:cxnLst>
    <dgm:cxn modelId="{9DA798F3-B76B-4914-BBB5-73B177398CC5}" srcId="{0347A9F2-17BF-4D46-9644-C91844C7C093}" destId="{8C73FABB-ED5C-4B3A-BDA8-A64956802ABB}" srcOrd="3" destOrd="0" parTransId="{48FF5442-0733-4B30-93CB-4F1AD0C1369D}" sibTransId="{215EEEB4-9201-458D-8E42-E7A8BFDB227B}"/>
    <dgm:cxn modelId="{2B046753-AEB7-484A-AC61-4F20C2F83EC9}" type="presOf" srcId="{8C73FABB-ED5C-4B3A-BDA8-A64956802ABB}" destId="{7ACDBFFF-A5D3-4265-868A-D3C53D5CD220}" srcOrd="0" destOrd="0" presId="urn:microsoft.com/office/officeart/2005/8/layout/chevron1"/>
    <dgm:cxn modelId="{2EE386F9-5AFF-4613-9D0E-28AC4DCB7BA4}" type="presOf" srcId="{F96D5E1D-13D0-43EF-ACF6-B1E7434DBDE8}" destId="{30BC7D6B-88CB-42E8-9D03-88B4AC94070F}" srcOrd="0" destOrd="0" presId="urn:microsoft.com/office/officeart/2005/8/layout/chevron1"/>
    <dgm:cxn modelId="{4F2118D8-3528-4979-B91E-EB6695060EF3}" type="presOf" srcId="{0347A9F2-17BF-4D46-9644-C91844C7C093}" destId="{92727D7B-26A9-422A-98EE-1BCB90172592}" srcOrd="0" destOrd="0" presId="urn:microsoft.com/office/officeart/2005/8/layout/chevron1"/>
    <dgm:cxn modelId="{CDBCD4AB-14B8-4E66-B768-5EE6E1CB56E0}" type="presOf" srcId="{7CD75FE9-1F1C-4F87-B95D-0592BFC44A26}" destId="{8D804FB2-6B3C-4129-A9FC-614B1BFCCEF4}" srcOrd="0" destOrd="0" presId="urn:microsoft.com/office/officeart/2005/8/layout/chevron1"/>
    <dgm:cxn modelId="{E72AF38E-3B2F-425E-AC4D-9776A8822700}" srcId="{0347A9F2-17BF-4D46-9644-C91844C7C093}" destId="{52098ADB-467A-4394-B8CE-3846EFD5D254}" srcOrd="0" destOrd="0" parTransId="{513396D7-DCDF-4E7C-9786-D4AA22E8DF77}" sibTransId="{73C14518-DB9F-4115-A984-E5D22DBABE76}"/>
    <dgm:cxn modelId="{50364989-57A6-4BA3-8BDA-356E368F6F90}" srcId="{0347A9F2-17BF-4D46-9644-C91844C7C093}" destId="{993D6CF7-5A7D-4764-B8BA-A16D2DAAF893}" srcOrd="1" destOrd="0" parTransId="{0321D865-F5C5-4B70-8312-C1E384ED7356}" sibTransId="{8DF5FDEA-C0AC-4D5C-B0B9-718B6C6C2EC2}"/>
    <dgm:cxn modelId="{139DC6B8-6E2E-43EE-AC1B-93E2A9F121C5}" type="presOf" srcId="{993D6CF7-5A7D-4764-B8BA-A16D2DAAF893}" destId="{934DCD4E-3EEA-4D3E-AEDE-9C0D3D71689B}" srcOrd="0" destOrd="0" presId="urn:microsoft.com/office/officeart/2005/8/layout/chevron1"/>
    <dgm:cxn modelId="{3042E6AB-B825-4729-B6A8-2996FB92E79B}" srcId="{0347A9F2-17BF-4D46-9644-C91844C7C093}" destId="{F96D5E1D-13D0-43EF-ACF6-B1E7434DBDE8}" srcOrd="4" destOrd="0" parTransId="{3E2690AA-2790-4A9A-ADB5-7F744F5EABA6}" sibTransId="{C7DC30BC-2F20-4189-AE6E-794A787AB12C}"/>
    <dgm:cxn modelId="{10E4A4D4-0EA2-40E8-B3C0-E6C4466028BF}" type="presOf" srcId="{3B425B35-30F5-4695-A495-8AC44F89E387}" destId="{DD743796-90FE-4F08-B966-14BAB1C099DB}" srcOrd="0" destOrd="0" presId="urn:microsoft.com/office/officeart/2005/8/layout/chevron1"/>
    <dgm:cxn modelId="{CFCEBBCB-CBB3-463C-AB1F-6D480118BD85}" type="presOf" srcId="{52098ADB-467A-4394-B8CE-3846EFD5D254}" destId="{7D9869DC-DF57-4D94-B314-56F5C6FFD62D}" srcOrd="0" destOrd="0" presId="urn:microsoft.com/office/officeart/2005/8/layout/chevron1"/>
    <dgm:cxn modelId="{652AF3EA-FF04-4296-A30A-B013D4D97178}" srcId="{0347A9F2-17BF-4D46-9644-C91844C7C093}" destId="{7CD75FE9-1F1C-4F87-B95D-0592BFC44A26}" srcOrd="2" destOrd="0" parTransId="{6B8E7D94-2C31-4431-9FB0-9B3F25BDFD7F}" sibTransId="{FD3A6366-4D72-46F6-9021-9F913F1B6682}"/>
    <dgm:cxn modelId="{D14A4A8A-D42C-4E4C-8D4C-4B505DDA196E}" srcId="{0347A9F2-17BF-4D46-9644-C91844C7C093}" destId="{3B425B35-30F5-4695-A495-8AC44F89E387}" srcOrd="5" destOrd="0" parTransId="{25502288-979A-49C1-85E1-26FC604CDB32}" sibTransId="{C29D176F-423B-40B2-9711-81878F1B6FFD}"/>
    <dgm:cxn modelId="{B1CAEF92-01EB-483E-9496-CD348E3E4F42}" type="presParOf" srcId="{92727D7B-26A9-422A-98EE-1BCB90172592}" destId="{7D9869DC-DF57-4D94-B314-56F5C6FFD62D}" srcOrd="0" destOrd="0" presId="urn:microsoft.com/office/officeart/2005/8/layout/chevron1"/>
    <dgm:cxn modelId="{A0B56F5C-D564-4A31-9D50-04BED8C765A2}" type="presParOf" srcId="{92727D7B-26A9-422A-98EE-1BCB90172592}" destId="{71C1F2B3-255C-4F57-9F5C-491ACD1E4D46}" srcOrd="1" destOrd="0" presId="urn:microsoft.com/office/officeart/2005/8/layout/chevron1"/>
    <dgm:cxn modelId="{7902F874-8D2B-445D-BE61-7641BAD3534A}" type="presParOf" srcId="{92727D7B-26A9-422A-98EE-1BCB90172592}" destId="{934DCD4E-3EEA-4D3E-AEDE-9C0D3D71689B}" srcOrd="2" destOrd="0" presId="urn:microsoft.com/office/officeart/2005/8/layout/chevron1"/>
    <dgm:cxn modelId="{05AC2F9B-5A4D-4287-B1CF-7A84909019BA}" type="presParOf" srcId="{92727D7B-26A9-422A-98EE-1BCB90172592}" destId="{B992AC38-00C6-48D8-BFE9-0F4290DFC1FD}" srcOrd="3" destOrd="0" presId="urn:microsoft.com/office/officeart/2005/8/layout/chevron1"/>
    <dgm:cxn modelId="{2BB9BBE4-2060-47B6-BAF8-9BDDF17B6E83}" type="presParOf" srcId="{92727D7B-26A9-422A-98EE-1BCB90172592}" destId="{8D804FB2-6B3C-4129-A9FC-614B1BFCCEF4}" srcOrd="4" destOrd="0" presId="urn:microsoft.com/office/officeart/2005/8/layout/chevron1"/>
    <dgm:cxn modelId="{102C17BC-332F-4375-96E4-C16E83FF3335}" type="presParOf" srcId="{92727D7B-26A9-422A-98EE-1BCB90172592}" destId="{5A6216D9-0DAA-442E-9143-56E8361A5004}" srcOrd="5" destOrd="0" presId="urn:microsoft.com/office/officeart/2005/8/layout/chevron1"/>
    <dgm:cxn modelId="{13A605ED-0A94-4CFD-B25A-39A0FDD255BE}" type="presParOf" srcId="{92727D7B-26A9-422A-98EE-1BCB90172592}" destId="{7ACDBFFF-A5D3-4265-868A-D3C53D5CD220}" srcOrd="6" destOrd="0" presId="urn:microsoft.com/office/officeart/2005/8/layout/chevron1"/>
    <dgm:cxn modelId="{ECC00173-2F8F-4559-BDB4-DF3BF8FA3360}" type="presParOf" srcId="{92727D7B-26A9-422A-98EE-1BCB90172592}" destId="{72D656E7-A79F-4B65-9DFA-2E8DC41A1E9A}" srcOrd="7" destOrd="0" presId="urn:microsoft.com/office/officeart/2005/8/layout/chevron1"/>
    <dgm:cxn modelId="{53E19FEC-9B0D-48A0-8E69-0F045609F14D}" type="presParOf" srcId="{92727D7B-26A9-422A-98EE-1BCB90172592}" destId="{30BC7D6B-88CB-42E8-9D03-88B4AC94070F}" srcOrd="8" destOrd="0" presId="urn:microsoft.com/office/officeart/2005/8/layout/chevron1"/>
    <dgm:cxn modelId="{03AD628E-7455-478F-8BA4-20D523970AFB}" type="presParOf" srcId="{92727D7B-26A9-422A-98EE-1BCB90172592}" destId="{4DDF581E-79FB-4C31-88A9-E491E7BCDE04}" srcOrd="9" destOrd="0" presId="urn:microsoft.com/office/officeart/2005/8/layout/chevron1"/>
    <dgm:cxn modelId="{798D06C5-EC74-4FEF-AD49-33B48263532A}" type="presParOf" srcId="{92727D7B-26A9-422A-98EE-1BCB90172592}" destId="{DD743796-90FE-4F08-B966-14BAB1C099DB}" srcOrd="10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23.xml><?xml version="1.0" encoding="utf-8"?>
<dgm:dataModel xmlns:dgm="http://schemas.openxmlformats.org/drawingml/2006/diagram" xmlns:a="http://schemas.openxmlformats.org/drawingml/2006/main">
  <dgm:ptLst>
    <dgm:pt modelId="{0347A9F2-17BF-4D46-9644-C91844C7C093}" type="doc">
      <dgm:prSet loTypeId="urn:microsoft.com/office/officeart/2005/8/layout/chevron1" loCatId="process" qsTypeId="urn:microsoft.com/office/officeart/2005/8/quickstyle/simple1" qsCatId="simple" csTypeId="urn:microsoft.com/office/officeart/2005/8/colors/accent1_2" csCatId="accent1" phldr="1"/>
      <dgm:spPr/>
    </dgm:pt>
    <dgm:pt modelId="{52098ADB-467A-4394-B8CE-3846EFD5D254}">
      <dgm:prSet phldrT="[Texte]"/>
      <dgm:spPr>
        <a:solidFill>
          <a:schemeClr val="bg1"/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chemeClr val="tx1"/>
              </a:solidFill>
            </a:rPr>
            <a:t>Détermination des besoins par le PA </a:t>
          </a:r>
          <a:r>
            <a:rPr lang="fr-BE" dirty="0" smtClean="0">
              <a:solidFill>
                <a:schemeClr val="tx1"/>
              </a:solidFill>
              <a:sym typeface="Wingdings" pitchFamily="2" charset="2"/>
            </a:rPr>
            <a:t></a:t>
          </a:r>
          <a:r>
            <a:rPr lang="fr-BE" dirty="0" smtClean="0">
              <a:solidFill>
                <a:schemeClr val="tx1"/>
              </a:solidFill>
            </a:rPr>
            <a:t> CSC </a:t>
          </a:r>
          <a:endParaRPr lang="fr-BE" dirty="0">
            <a:solidFill>
              <a:schemeClr val="tx1"/>
            </a:solidFill>
          </a:endParaRPr>
        </a:p>
      </dgm:t>
    </dgm:pt>
    <dgm:pt modelId="{513396D7-DCDF-4E7C-9786-D4AA22E8DF77}" type="parTrans" cxnId="{E72AF38E-3B2F-425E-AC4D-9776A8822700}">
      <dgm:prSet/>
      <dgm:spPr/>
      <dgm:t>
        <a:bodyPr/>
        <a:lstStyle/>
        <a:p>
          <a:endParaRPr lang="fr-BE"/>
        </a:p>
      </dgm:t>
    </dgm:pt>
    <dgm:pt modelId="{73C14518-DB9F-4115-A984-E5D22DBABE76}" type="sibTrans" cxnId="{E72AF38E-3B2F-425E-AC4D-9776A8822700}">
      <dgm:prSet/>
      <dgm:spPr/>
      <dgm:t>
        <a:bodyPr/>
        <a:lstStyle/>
        <a:p>
          <a:endParaRPr lang="fr-BE"/>
        </a:p>
      </dgm:t>
    </dgm:pt>
    <dgm:pt modelId="{993D6CF7-5A7D-4764-B8BA-A16D2DAAF893}">
      <dgm:prSet phldrT="[Texte]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chemeClr val="bg1"/>
              </a:solidFill>
            </a:rPr>
            <a:t>Publication de l’avis de marché / invitation à soumissionner</a:t>
          </a:r>
          <a:endParaRPr lang="fr-BE" dirty="0">
            <a:solidFill>
              <a:schemeClr val="bg1"/>
            </a:solidFill>
          </a:endParaRPr>
        </a:p>
      </dgm:t>
    </dgm:pt>
    <dgm:pt modelId="{0321D865-F5C5-4B70-8312-C1E384ED7356}" type="parTrans" cxnId="{50364989-57A6-4BA3-8BDA-356E368F6F90}">
      <dgm:prSet/>
      <dgm:spPr/>
      <dgm:t>
        <a:bodyPr/>
        <a:lstStyle/>
        <a:p>
          <a:endParaRPr lang="fr-BE"/>
        </a:p>
      </dgm:t>
    </dgm:pt>
    <dgm:pt modelId="{8DF5FDEA-C0AC-4D5C-B0B9-718B6C6C2EC2}" type="sibTrans" cxnId="{50364989-57A6-4BA3-8BDA-356E368F6F90}">
      <dgm:prSet/>
      <dgm:spPr/>
      <dgm:t>
        <a:bodyPr/>
        <a:lstStyle/>
        <a:p>
          <a:endParaRPr lang="fr-BE"/>
        </a:p>
      </dgm:t>
    </dgm:pt>
    <dgm:pt modelId="{7CD75FE9-1F1C-4F87-B95D-0592BFC44A26}">
      <dgm:prSet phldrT="[Texte]"/>
      <dgm:spPr>
        <a:noFill/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ysClr val="windowText" lastClr="000000"/>
              </a:solidFill>
            </a:rPr>
            <a:t>Dépôt des offres</a:t>
          </a:r>
          <a:endParaRPr lang="fr-BE" dirty="0">
            <a:solidFill>
              <a:sysClr val="windowText" lastClr="000000"/>
            </a:solidFill>
          </a:endParaRPr>
        </a:p>
      </dgm:t>
    </dgm:pt>
    <dgm:pt modelId="{6B8E7D94-2C31-4431-9FB0-9B3F25BDFD7F}" type="parTrans" cxnId="{652AF3EA-FF04-4296-A30A-B013D4D97178}">
      <dgm:prSet/>
      <dgm:spPr/>
      <dgm:t>
        <a:bodyPr/>
        <a:lstStyle/>
        <a:p>
          <a:endParaRPr lang="fr-BE"/>
        </a:p>
      </dgm:t>
    </dgm:pt>
    <dgm:pt modelId="{FD3A6366-4D72-46F6-9021-9F913F1B6682}" type="sibTrans" cxnId="{652AF3EA-FF04-4296-A30A-B013D4D97178}">
      <dgm:prSet/>
      <dgm:spPr/>
      <dgm:t>
        <a:bodyPr/>
        <a:lstStyle/>
        <a:p>
          <a:endParaRPr lang="fr-BE"/>
        </a:p>
      </dgm:t>
    </dgm:pt>
    <dgm:pt modelId="{8C73FABB-ED5C-4B3A-BDA8-A64956802ABB}">
      <dgm:prSet/>
      <dgm:spPr>
        <a:noFill/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ysClr val="windowText" lastClr="000000"/>
              </a:solidFill>
            </a:rPr>
            <a:t>Analyse des offres et attribution</a:t>
          </a:r>
          <a:endParaRPr lang="fr-BE" dirty="0">
            <a:solidFill>
              <a:sysClr val="windowText" lastClr="000000"/>
            </a:solidFill>
          </a:endParaRPr>
        </a:p>
      </dgm:t>
    </dgm:pt>
    <dgm:pt modelId="{48FF5442-0733-4B30-93CB-4F1AD0C1369D}" type="parTrans" cxnId="{9DA798F3-B76B-4914-BBB5-73B177398CC5}">
      <dgm:prSet/>
      <dgm:spPr/>
      <dgm:t>
        <a:bodyPr/>
        <a:lstStyle/>
        <a:p>
          <a:endParaRPr lang="fr-BE"/>
        </a:p>
      </dgm:t>
    </dgm:pt>
    <dgm:pt modelId="{215EEEB4-9201-458D-8E42-E7A8BFDB227B}" type="sibTrans" cxnId="{9DA798F3-B76B-4914-BBB5-73B177398CC5}">
      <dgm:prSet/>
      <dgm:spPr/>
      <dgm:t>
        <a:bodyPr/>
        <a:lstStyle/>
        <a:p>
          <a:endParaRPr lang="fr-BE"/>
        </a:p>
      </dgm:t>
    </dgm:pt>
    <dgm:pt modelId="{F96D5E1D-13D0-43EF-ACF6-B1E7434DBDE8}">
      <dgm:prSet/>
      <dgm:spPr>
        <a:noFill/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ysClr val="windowText" lastClr="000000"/>
              </a:solidFill>
            </a:rPr>
            <a:t>Notification</a:t>
          </a:r>
          <a:endParaRPr lang="fr-BE" dirty="0">
            <a:solidFill>
              <a:sysClr val="windowText" lastClr="000000"/>
            </a:solidFill>
          </a:endParaRPr>
        </a:p>
      </dgm:t>
    </dgm:pt>
    <dgm:pt modelId="{3E2690AA-2790-4A9A-ADB5-7F744F5EABA6}" type="parTrans" cxnId="{3042E6AB-B825-4729-B6A8-2996FB92E79B}">
      <dgm:prSet/>
      <dgm:spPr/>
      <dgm:t>
        <a:bodyPr/>
        <a:lstStyle/>
        <a:p>
          <a:endParaRPr lang="fr-BE"/>
        </a:p>
      </dgm:t>
    </dgm:pt>
    <dgm:pt modelId="{C7DC30BC-2F20-4189-AE6E-794A787AB12C}" type="sibTrans" cxnId="{3042E6AB-B825-4729-B6A8-2996FB92E79B}">
      <dgm:prSet/>
      <dgm:spPr/>
      <dgm:t>
        <a:bodyPr/>
        <a:lstStyle/>
        <a:p>
          <a:endParaRPr lang="fr-BE"/>
        </a:p>
      </dgm:t>
    </dgm:pt>
    <dgm:pt modelId="{3B425B35-30F5-4695-A495-8AC44F89E387}">
      <dgm:prSet/>
      <dgm:spPr>
        <a:noFill/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ysClr val="windowText" lastClr="000000"/>
              </a:solidFill>
            </a:rPr>
            <a:t>Exécution du marché </a:t>
          </a:r>
          <a:r>
            <a:rPr lang="fr-BE" dirty="0" smtClean="0">
              <a:solidFill>
                <a:sysClr val="windowText" lastClr="000000"/>
              </a:solidFill>
              <a:sym typeface="Wingdings" pitchFamily="2" charset="2"/>
            </a:rPr>
            <a:t></a:t>
          </a:r>
          <a:r>
            <a:rPr lang="fr-BE" dirty="0" smtClean="0">
              <a:solidFill>
                <a:sysClr val="windowText" lastClr="000000"/>
              </a:solidFill>
            </a:rPr>
            <a:t> réception définitive</a:t>
          </a:r>
          <a:endParaRPr lang="fr-BE" dirty="0">
            <a:solidFill>
              <a:sysClr val="windowText" lastClr="000000"/>
            </a:solidFill>
          </a:endParaRPr>
        </a:p>
      </dgm:t>
    </dgm:pt>
    <dgm:pt modelId="{25502288-979A-49C1-85E1-26FC604CDB32}" type="parTrans" cxnId="{D14A4A8A-D42C-4E4C-8D4C-4B505DDA196E}">
      <dgm:prSet/>
      <dgm:spPr/>
      <dgm:t>
        <a:bodyPr/>
        <a:lstStyle/>
        <a:p>
          <a:endParaRPr lang="fr-BE"/>
        </a:p>
      </dgm:t>
    </dgm:pt>
    <dgm:pt modelId="{C29D176F-423B-40B2-9711-81878F1B6FFD}" type="sibTrans" cxnId="{D14A4A8A-D42C-4E4C-8D4C-4B505DDA196E}">
      <dgm:prSet/>
      <dgm:spPr/>
      <dgm:t>
        <a:bodyPr/>
        <a:lstStyle/>
        <a:p>
          <a:endParaRPr lang="fr-BE"/>
        </a:p>
      </dgm:t>
    </dgm:pt>
    <dgm:pt modelId="{92727D7B-26A9-422A-98EE-1BCB90172592}" type="pres">
      <dgm:prSet presAssocID="{0347A9F2-17BF-4D46-9644-C91844C7C093}" presName="Name0" presStyleCnt="0">
        <dgm:presLayoutVars>
          <dgm:dir/>
          <dgm:animLvl val="lvl"/>
          <dgm:resizeHandles val="exact"/>
        </dgm:presLayoutVars>
      </dgm:prSet>
      <dgm:spPr/>
    </dgm:pt>
    <dgm:pt modelId="{7D9869DC-DF57-4D94-B314-56F5C6FFD62D}" type="pres">
      <dgm:prSet presAssocID="{52098ADB-467A-4394-B8CE-3846EFD5D254}" presName="parTxOnly" presStyleLbl="node1" presStyleIdx="0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71C1F2B3-255C-4F57-9F5C-491ACD1E4D46}" type="pres">
      <dgm:prSet presAssocID="{73C14518-DB9F-4115-A984-E5D22DBABE76}" presName="parTxOnlySpace" presStyleCnt="0"/>
      <dgm:spPr/>
    </dgm:pt>
    <dgm:pt modelId="{934DCD4E-3EEA-4D3E-AEDE-9C0D3D71689B}" type="pres">
      <dgm:prSet presAssocID="{993D6CF7-5A7D-4764-B8BA-A16D2DAAF893}" presName="parTxOnly" presStyleLbl="node1" presStyleIdx="1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B992AC38-00C6-48D8-BFE9-0F4290DFC1FD}" type="pres">
      <dgm:prSet presAssocID="{8DF5FDEA-C0AC-4D5C-B0B9-718B6C6C2EC2}" presName="parTxOnlySpace" presStyleCnt="0"/>
      <dgm:spPr/>
    </dgm:pt>
    <dgm:pt modelId="{8D804FB2-6B3C-4129-A9FC-614B1BFCCEF4}" type="pres">
      <dgm:prSet presAssocID="{7CD75FE9-1F1C-4F87-B95D-0592BFC44A26}" presName="parTxOnly" presStyleLbl="node1" presStyleIdx="2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5A6216D9-0DAA-442E-9143-56E8361A5004}" type="pres">
      <dgm:prSet presAssocID="{FD3A6366-4D72-46F6-9021-9F913F1B6682}" presName="parTxOnlySpace" presStyleCnt="0"/>
      <dgm:spPr/>
    </dgm:pt>
    <dgm:pt modelId="{7ACDBFFF-A5D3-4265-868A-D3C53D5CD220}" type="pres">
      <dgm:prSet presAssocID="{8C73FABB-ED5C-4B3A-BDA8-A64956802ABB}" presName="parTxOnly" presStyleLbl="node1" presStyleIdx="3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72D656E7-A79F-4B65-9DFA-2E8DC41A1E9A}" type="pres">
      <dgm:prSet presAssocID="{215EEEB4-9201-458D-8E42-E7A8BFDB227B}" presName="parTxOnlySpace" presStyleCnt="0"/>
      <dgm:spPr/>
    </dgm:pt>
    <dgm:pt modelId="{30BC7D6B-88CB-42E8-9D03-88B4AC94070F}" type="pres">
      <dgm:prSet presAssocID="{F96D5E1D-13D0-43EF-ACF6-B1E7434DBDE8}" presName="parTxOnly" presStyleLbl="node1" presStyleIdx="4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4DDF581E-79FB-4C31-88A9-E491E7BCDE04}" type="pres">
      <dgm:prSet presAssocID="{C7DC30BC-2F20-4189-AE6E-794A787AB12C}" presName="parTxOnlySpace" presStyleCnt="0"/>
      <dgm:spPr/>
    </dgm:pt>
    <dgm:pt modelId="{DD743796-90FE-4F08-B966-14BAB1C099DB}" type="pres">
      <dgm:prSet presAssocID="{3B425B35-30F5-4695-A495-8AC44F89E387}" presName="parTxOnly" presStyleLbl="node1" presStyleIdx="5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</dgm:ptLst>
  <dgm:cxnLst>
    <dgm:cxn modelId="{9DA798F3-B76B-4914-BBB5-73B177398CC5}" srcId="{0347A9F2-17BF-4D46-9644-C91844C7C093}" destId="{8C73FABB-ED5C-4B3A-BDA8-A64956802ABB}" srcOrd="3" destOrd="0" parTransId="{48FF5442-0733-4B30-93CB-4F1AD0C1369D}" sibTransId="{215EEEB4-9201-458D-8E42-E7A8BFDB227B}"/>
    <dgm:cxn modelId="{23A4FDF9-6A0E-433F-9683-4B0F55C78334}" type="presOf" srcId="{8C73FABB-ED5C-4B3A-BDA8-A64956802ABB}" destId="{7ACDBFFF-A5D3-4265-868A-D3C53D5CD220}" srcOrd="0" destOrd="0" presId="urn:microsoft.com/office/officeart/2005/8/layout/chevron1"/>
    <dgm:cxn modelId="{AC34C5BE-5B58-4FB3-843C-EC76297CA44C}" type="presOf" srcId="{52098ADB-467A-4394-B8CE-3846EFD5D254}" destId="{7D9869DC-DF57-4D94-B314-56F5C6FFD62D}" srcOrd="0" destOrd="0" presId="urn:microsoft.com/office/officeart/2005/8/layout/chevron1"/>
    <dgm:cxn modelId="{85F96485-6D3C-4CC3-87F1-381B608E6D95}" type="presOf" srcId="{0347A9F2-17BF-4D46-9644-C91844C7C093}" destId="{92727D7B-26A9-422A-98EE-1BCB90172592}" srcOrd="0" destOrd="0" presId="urn:microsoft.com/office/officeart/2005/8/layout/chevron1"/>
    <dgm:cxn modelId="{E72AF38E-3B2F-425E-AC4D-9776A8822700}" srcId="{0347A9F2-17BF-4D46-9644-C91844C7C093}" destId="{52098ADB-467A-4394-B8CE-3846EFD5D254}" srcOrd="0" destOrd="0" parTransId="{513396D7-DCDF-4E7C-9786-D4AA22E8DF77}" sibTransId="{73C14518-DB9F-4115-A984-E5D22DBABE76}"/>
    <dgm:cxn modelId="{DA6DC4D8-1200-46DC-A82E-AD941F83BC33}" type="presOf" srcId="{7CD75FE9-1F1C-4F87-B95D-0592BFC44A26}" destId="{8D804FB2-6B3C-4129-A9FC-614B1BFCCEF4}" srcOrd="0" destOrd="0" presId="urn:microsoft.com/office/officeart/2005/8/layout/chevron1"/>
    <dgm:cxn modelId="{50364989-57A6-4BA3-8BDA-356E368F6F90}" srcId="{0347A9F2-17BF-4D46-9644-C91844C7C093}" destId="{993D6CF7-5A7D-4764-B8BA-A16D2DAAF893}" srcOrd="1" destOrd="0" parTransId="{0321D865-F5C5-4B70-8312-C1E384ED7356}" sibTransId="{8DF5FDEA-C0AC-4D5C-B0B9-718B6C6C2EC2}"/>
    <dgm:cxn modelId="{3042E6AB-B825-4729-B6A8-2996FB92E79B}" srcId="{0347A9F2-17BF-4D46-9644-C91844C7C093}" destId="{F96D5E1D-13D0-43EF-ACF6-B1E7434DBDE8}" srcOrd="4" destOrd="0" parTransId="{3E2690AA-2790-4A9A-ADB5-7F744F5EABA6}" sibTransId="{C7DC30BC-2F20-4189-AE6E-794A787AB12C}"/>
    <dgm:cxn modelId="{56AAED91-1B7B-4980-9E6F-137C757D1B5D}" type="presOf" srcId="{993D6CF7-5A7D-4764-B8BA-A16D2DAAF893}" destId="{934DCD4E-3EEA-4D3E-AEDE-9C0D3D71689B}" srcOrd="0" destOrd="0" presId="urn:microsoft.com/office/officeart/2005/8/layout/chevron1"/>
    <dgm:cxn modelId="{B11BCAFF-812E-4F5A-A542-0E0E23986990}" type="presOf" srcId="{F96D5E1D-13D0-43EF-ACF6-B1E7434DBDE8}" destId="{30BC7D6B-88CB-42E8-9D03-88B4AC94070F}" srcOrd="0" destOrd="0" presId="urn:microsoft.com/office/officeart/2005/8/layout/chevron1"/>
    <dgm:cxn modelId="{652AF3EA-FF04-4296-A30A-B013D4D97178}" srcId="{0347A9F2-17BF-4D46-9644-C91844C7C093}" destId="{7CD75FE9-1F1C-4F87-B95D-0592BFC44A26}" srcOrd="2" destOrd="0" parTransId="{6B8E7D94-2C31-4431-9FB0-9B3F25BDFD7F}" sibTransId="{FD3A6366-4D72-46F6-9021-9F913F1B6682}"/>
    <dgm:cxn modelId="{02C61D64-12C5-49F9-B1A4-4B4D7E9CB686}" type="presOf" srcId="{3B425B35-30F5-4695-A495-8AC44F89E387}" destId="{DD743796-90FE-4F08-B966-14BAB1C099DB}" srcOrd="0" destOrd="0" presId="urn:microsoft.com/office/officeart/2005/8/layout/chevron1"/>
    <dgm:cxn modelId="{D14A4A8A-D42C-4E4C-8D4C-4B505DDA196E}" srcId="{0347A9F2-17BF-4D46-9644-C91844C7C093}" destId="{3B425B35-30F5-4695-A495-8AC44F89E387}" srcOrd="5" destOrd="0" parTransId="{25502288-979A-49C1-85E1-26FC604CDB32}" sibTransId="{C29D176F-423B-40B2-9711-81878F1B6FFD}"/>
    <dgm:cxn modelId="{29C7F4FB-8FB1-482E-9C80-8EDEE67CA458}" type="presParOf" srcId="{92727D7B-26A9-422A-98EE-1BCB90172592}" destId="{7D9869DC-DF57-4D94-B314-56F5C6FFD62D}" srcOrd="0" destOrd="0" presId="urn:microsoft.com/office/officeart/2005/8/layout/chevron1"/>
    <dgm:cxn modelId="{436D54E7-2F95-4697-AC49-E13F9DB32509}" type="presParOf" srcId="{92727D7B-26A9-422A-98EE-1BCB90172592}" destId="{71C1F2B3-255C-4F57-9F5C-491ACD1E4D46}" srcOrd="1" destOrd="0" presId="urn:microsoft.com/office/officeart/2005/8/layout/chevron1"/>
    <dgm:cxn modelId="{4018C5ED-1000-4550-B627-91AF57AECC99}" type="presParOf" srcId="{92727D7B-26A9-422A-98EE-1BCB90172592}" destId="{934DCD4E-3EEA-4D3E-AEDE-9C0D3D71689B}" srcOrd="2" destOrd="0" presId="urn:microsoft.com/office/officeart/2005/8/layout/chevron1"/>
    <dgm:cxn modelId="{672AE2ED-AF62-4DAC-BADC-C6783A6C0BC6}" type="presParOf" srcId="{92727D7B-26A9-422A-98EE-1BCB90172592}" destId="{B992AC38-00C6-48D8-BFE9-0F4290DFC1FD}" srcOrd="3" destOrd="0" presId="urn:microsoft.com/office/officeart/2005/8/layout/chevron1"/>
    <dgm:cxn modelId="{5651DEFE-1210-41F4-B815-C0623B30908D}" type="presParOf" srcId="{92727D7B-26A9-422A-98EE-1BCB90172592}" destId="{8D804FB2-6B3C-4129-A9FC-614B1BFCCEF4}" srcOrd="4" destOrd="0" presId="urn:microsoft.com/office/officeart/2005/8/layout/chevron1"/>
    <dgm:cxn modelId="{64D83E03-B23F-48D6-B3D7-A3D0939CC3DA}" type="presParOf" srcId="{92727D7B-26A9-422A-98EE-1BCB90172592}" destId="{5A6216D9-0DAA-442E-9143-56E8361A5004}" srcOrd="5" destOrd="0" presId="urn:microsoft.com/office/officeart/2005/8/layout/chevron1"/>
    <dgm:cxn modelId="{2E98B429-39FB-4AFC-9DF6-F782C9D5B975}" type="presParOf" srcId="{92727D7B-26A9-422A-98EE-1BCB90172592}" destId="{7ACDBFFF-A5D3-4265-868A-D3C53D5CD220}" srcOrd="6" destOrd="0" presId="urn:microsoft.com/office/officeart/2005/8/layout/chevron1"/>
    <dgm:cxn modelId="{A3A8FB59-9644-4893-80E3-EDF2AF44949C}" type="presParOf" srcId="{92727D7B-26A9-422A-98EE-1BCB90172592}" destId="{72D656E7-A79F-4B65-9DFA-2E8DC41A1E9A}" srcOrd="7" destOrd="0" presId="urn:microsoft.com/office/officeart/2005/8/layout/chevron1"/>
    <dgm:cxn modelId="{2CDE28B9-DC10-43A2-A451-293E5C38EDC5}" type="presParOf" srcId="{92727D7B-26A9-422A-98EE-1BCB90172592}" destId="{30BC7D6B-88CB-42E8-9D03-88B4AC94070F}" srcOrd="8" destOrd="0" presId="urn:microsoft.com/office/officeart/2005/8/layout/chevron1"/>
    <dgm:cxn modelId="{09DD7EB7-F033-49F1-AC1D-73C4CC5D16E0}" type="presParOf" srcId="{92727D7B-26A9-422A-98EE-1BCB90172592}" destId="{4DDF581E-79FB-4C31-88A9-E491E7BCDE04}" srcOrd="9" destOrd="0" presId="urn:microsoft.com/office/officeart/2005/8/layout/chevron1"/>
    <dgm:cxn modelId="{8B8A02B9-2B46-43A3-B32B-BEB23947161D}" type="presParOf" srcId="{92727D7B-26A9-422A-98EE-1BCB90172592}" destId="{DD743796-90FE-4F08-B966-14BAB1C099DB}" srcOrd="10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24.xml><?xml version="1.0" encoding="utf-8"?>
<dgm:dataModel xmlns:dgm="http://schemas.openxmlformats.org/drawingml/2006/diagram" xmlns:a="http://schemas.openxmlformats.org/drawingml/2006/main">
  <dgm:ptLst>
    <dgm:pt modelId="{0347A9F2-17BF-4D46-9644-C91844C7C093}" type="doc">
      <dgm:prSet loTypeId="urn:microsoft.com/office/officeart/2005/8/layout/chevron1" loCatId="process" qsTypeId="urn:microsoft.com/office/officeart/2005/8/quickstyle/simple1" qsCatId="simple" csTypeId="urn:microsoft.com/office/officeart/2005/8/colors/accent1_2" csCatId="accent1" phldr="1"/>
      <dgm:spPr/>
    </dgm:pt>
    <dgm:pt modelId="{52098ADB-467A-4394-B8CE-3846EFD5D254}">
      <dgm:prSet phldrT="[Texte]"/>
      <dgm:spPr>
        <a:solidFill>
          <a:schemeClr val="bg1"/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chemeClr val="tx1"/>
              </a:solidFill>
            </a:rPr>
            <a:t>Détermination des besoins par le PA </a:t>
          </a:r>
          <a:r>
            <a:rPr lang="fr-BE" dirty="0" smtClean="0">
              <a:solidFill>
                <a:schemeClr val="tx1"/>
              </a:solidFill>
              <a:sym typeface="Wingdings" pitchFamily="2" charset="2"/>
            </a:rPr>
            <a:t></a:t>
          </a:r>
          <a:r>
            <a:rPr lang="fr-BE" dirty="0" smtClean="0">
              <a:solidFill>
                <a:schemeClr val="tx1"/>
              </a:solidFill>
            </a:rPr>
            <a:t> CSC </a:t>
          </a:r>
          <a:endParaRPr lang="fr-BE" dirty="0">
            <a:solidFill>
              <a:schemeClr val="tx1"/>
            </a:solidFill>
          </a:endParaRPr>
        </a:p>
      </dgm:t>
    </dgm:pt>
    <dgm:pt modelId="{513396D7-DCDF-4E7C-9786-D4AA22E8DF77}" type="parTrans" cxnId="{E72AF38E-3B2F-425E-AC4D-9776A8822700}">
      <dgm:prSet/>
      <dgm:spPr/>
      <dgm:t>
        <a:bodyPr/>
        <a:lstStyle/>
        <a:p>
          <a:endParaRPr lang="fr-BE"/>
        </a:p>
      </dgm:t>
    </dgm:pt>
    <dgm:pt modelId="{73C14518-DB9F-4115-A984-E5D22DBABE76}" type="sibTrans" cxnId="{E72AF38E-3B2F-425E-AC4D-9776A8822700}">
      <dgm:prSet/>
      <dgm:spPr/>
      <dgm:t>
        <a:bodyPr/>
        <a:lstStyle/>
        <a:p>
          <a:endParaRPr lang="fr-BE"/>
        </a:p>
      </dgm:t>
    </dgm:pt>
    <dgm:pt modelId="{993D6CF7-5A7D-4764-B8BA-A16D2DAAF893}">
      <dgm:prSet phldrT="[Texte]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chemeClr val="bg1"/>
              </a:solidFill>
            </a:rPr>
            <a:t>Publication de l’avis de marché / invitation à soumissionner</a:t>
          </a:r>
          <a:endParaRPr lang="fr-BE" dirty="0">
            <a:solidFill>
              <a:schemeClr val="bg1"/>
            </a:solidFill>
          </a:endParaRPr>
        </a:p>
      </dgm:t>
    </dgm:pt>
    <dgm:pt modelId="{0321D865-F5C5-4B70-8312-C1E384ED7356}" type="parTrans" cxnId="{50364989-57A6-4BA3-8BDA-356E368F6F90}">
      <dgm:prSet/>
      <dgm:spPr/>
      <dgm:t>
        <a:bodyPr/>
        <a:lstStyle/>
        <a:p>
          <a:endParaRPr lang="fr-BE"/>
        </a:p>
      </dgm:t>
    </dgm:pt>
    <dgm:pt modelId="{8DF5FDEA-C0AC-4D5C-B0B9-718B6C6C2EC2}" type="sibTrans" cxnId="{50364989-57A6-4BA3-8BDA-356E368F6F90}">
      <dgm:prSet/>
      <dgm:spPr/>
      <dgm:t>
        <a:bodyPr/>
        <a:lstStyle/>
        <a:p>
          <a:endParaRPr lang="fr-BE"/>
        </a:p>
      </dgm:t>
    </dgm:pt>
    <dgm:pt modelId="{7CD75FE9-1F1C-4F87-B95D-0592BFC44A26}">
      <dgm:prSet phldrT="[Texte]"/>
      <dgm:spPr>
        <a:noFill/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ysClr val="windowText" lastClr="000000"/>
              </a:solidFill>
            </a:rPr>
            <a:t>Dépôt des offres</a:t>
          </a:r>
          <a:endParaRPr lang="fr-BE" dirty="0">
            <a:solidFill>
              <a:sysClr val="windowText" lastClr="000000"/>
            </a:solidFill>
          </a:endParaRPr>
        </a:p>
      </dgm:t>
    </dgm:pt>
    <dgm:pt modelId="{6B8E7D94-2C31-4431-9FB0-9B3F25BDFD7F}" type="parTrans" cxnId="{652AF3EA-FF04-4296-A30A-B013D4D97178}">
      <dgm:prSet/>
      <dgm:spPr/>
      <dgm:t>
        <a:bodyPr/>
        <a:lstStyle/>
        <a:p>
          <a:endParaRPr lang="fr-BE"/>
        </a:p>
      </dgm:t>
    </dgm:pt>
    <dgm:pt modelId="{FD3A6366-4D72-46F6-9021-9F913F1B6682}" type="sibTrans" cxnId="{652AF3EA-FF04-4296-A30A-B013D4D97178}">
      <dgm:prSet/>
      <dgm:spPr/>
      <dgm:t>
        <a:bodyPr/>
        <a:lstStyle/>
        <a:p>
          <a:endParaRPr lang="fr-BE"/>
        </a:p>
      </dgm:t>
    </dgm:pt>
    <dgm:pt modelId="{8C73FABB-ED5C-4B3A-BDA8-A64956802ABB}">
      <dgm:prSet/>
      <dgm:spPr>
        <a:noFill/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ysClr val="windowText" lastClr="000000"/>
              </a:solidFill>
            </a:rPr>
            <a:t>Analyse des offres et attribution</a:t>
          </a:r>
          <a:endParaRPr lang="fr-BE" dirty="0">
            <a:solidFill>
              <a:sysClr val="windowText" lastClr="000000"/>
            </a:solidFill>
          </a:endParaRPr>
        </a:p>
      </dgm:t>
    </dgm:pt>
    <dgm:pt modelId="{48FF5442-0733-4B30-93CB-4F1AD0C1369D}" type="parTrans" cxnId="{9DA798F3-B76B-4914-BBB5-73B177398CC5}">
      <dgm:prSet/>
      <dgm:spPr/>
      <dgm:t>
        <a:bodyPr/>
        <a:lstStyle/>
        <a:p>
          <a:endParaRPr lang="fr-BE"/>
        </a:p>
      </dgm:t>
    </dgm:pt>
    <dgm:pt modelId="{215EEEB4-9201-458D-8E42-E7A8BFDB227B}" type="sibTrans" cxnId="{9DA798F3-B76B-4914-BBB5-73B177398CC5}">
      <dgm:prSet/>
      <dgm:spPr/>
      <dgm:t>
        <a:bodyPr/>
        <a:lstStyle/>
        <a:p>
          <a:endParaRPr lang="fr-BE"/>
        </a:p>
      </dgm:t>
    </dgm:pt>
    <dgm:pt modelId="{F96D5E1D-13D0-43EF-ACF6-B1E7434DBDE8}">
      <dgm:prSet/>
      <dgm:spPr>
        <a:noFill/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ysClr val="windowText" lastClr="000000"/>
              </a:solidFill>
            </a:rPr>
            <a:t>Notification</a:t>
          </a:r>
          <a:endParaRPr lang="fr-BE" dirty="0">
            <a:solidFill>
              <a:sysClr val="windowText" lastClr="000000"/>
            </a:solidFill>
          </a:endParaRPr>
        </a:p>
      </dgm:t>
    </dgm:pt>
    <dgm:pt modelId="{3E2690AA-2790-4A9A-ADB5-7F744F5EABA6}" type="parTrans" cxnId="{3042E6AB-B825-4729-B6A8-2996FB92E79B}">
      <dgm:prSet/>
      <dgm:spPr/>
      <dgm:t>
        <a:bodyPr/>
        <a:lstStyle/>
        <a:p>
          <a:endParaRPr lang="fr-BE"/>
        </a:p>
      </dgm:t>
    </dgm:pt>
    <dgm:pt modelId="{C7DC30BC-2F20-4189-AE6E-794A787AB12C}" type="sibTrans" cxnId="{3042E6AB-B825-4729-B6A8-2996FB92E79B}">
      <dgm:prSet/>
      <dgm:spPr/>
      <dgm:t>
        <a:bodyPr/>
        <a:lstStyle/>
        <a:p>
          <a:endParaRPr lang="fr-BE"/>
        </a:p>
      </dgm:t>
    </dgm:pt>
    <dgm:pt modelId="{3B425B35-30F5-4695-A495-8AC44F89E387}">
      <dgm:prSet/>
      <dgm:spPr>
        <a:noFill/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ysClr val="windowText" lastClr="000000"/>
              </a:solidFill>
            </a:rPr>
            <a:t>Exécution du marché </a:t>
          </a:r>
          <a:r>
            <a:rPr lang="fr-BE" dirty="0" smtClean="0">
              <a:solidFill>
                <a:sysClr val="windowText" lastClr="000000"/>
              </a:solidFill>
              <a:sym typeface="Wingdings" pitchFamily="2" charset="2"/>
            </a:rPr>
            <a:t></a:t>
          </a:r>
          <a:r>
            <a:rPr lang="fr-BE" dirty="0" smtClean="0">
              <a:solidFill>
                <a:sysClr val="windowText" lastClr="000000"/>
              </a:solidFill>
            </a:rPr>
            <a:t> réception définitive</a:t>
          </a:r>
          <a:endParaRPr lang="fr-BE" dirty="0">
            <a:solidFill>
              <a:sysClr val="windowText" lastClr="000000"/>
            </a:solidFill>
          </a:endParaRPr>
        </a:p>
      </dgm:t>
    </dgm:pt>
    <dgm:pt modelId="{25502288-979A-49C1-85E1-26FC604CDB32}" type="parTrans" cxnId="{D14A4A8A-D42C-4E4C-8D4C-4B505DDA196E}">
      <dgm:prSet/>
      <dgm:spPr/>
      <dgm:t>
        <a:bodyPr/>
        <a:lstStyle/>
        <a:p>
          <a:endParaRPr lang="fr-BE"/>
        </a:p>
      </dgm:t>
    </dgm:pt>
    <dgm:pt modelId="{C29D176F-423B-40B2-9711-81878F1B6FFD}" type="sibTrans" cxnId="{D14A4A8A-D42C-4E4C-8D4C-4B505DDA196E}">
      <dgm:prSet/>
      <dgm:spPr/>
      <dgm:t>
        <a:bodyPr/>
        <a:lstStyle/>
        <a:p>
          <a:endParaRPr lang="fr-BE"/>
        </a:p>
      </dgm:t>
    </dgm:pt>
    <dgm:pt modelId="{92727D7B-26A9-422A-98EE-1BCB90172592}" type="pres">
      <dgm:prSet presAssocID="{0347A9F2-17BF-4D46-9644-C91844C7C093}" presName="Name0" presStyleCnt="0">
        <dgm:presLayoutVars>
          <dgm:dir/>
          <dgm:animLvl val="lvl"/>
          <dgm:resizeHandles val="exact"/>
        </dgm:presLayoutVars>
      </dgm:prSet>
      <dgm:spPr/>
    </dgm:pt>
    <dgm:pt modelId="{7D9869DC-DF57-4D94-B314-56F5C6FFD62D}" type="pres">
      <dgm:prSet presAssocID="{52098ADB-467A-4394-B8CE-3846EFD5D254}" presName="parTxOnly" presStyleLbl="node1" presStyleIdx="0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71C1F2B3-255C-4F57-9F5C-491ACD1E4D46}" type="pres">
      <dgm:prSet presAssocID="{73C14518-DB9F-4115-A984-E5D22DBABE76}" presName="parTxOnlySpace" presStyleCnt="0"/>
      <dgm:spPr/>
    </dgm:pt>
    <dgm:pt modelId="{934DCD4E-3EEA-4D3E-AEDE-9C0D3D71689B}" type="pres">
      <dgm:prSet presAssocID="{993D6CF7-5A7D-4764-B8BA-A16D2DAAF893}" presName="parTxOnly" presStyleLbl="node1" presStyleIdx="1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B992AC38-00C6-48D8-BFE9-0F4290DFC1FD}" type="pres">
      <dgm:prSet presAssocID="{8DF5FDEA-C0AC-4D5C-B0B9-718B6C6C2EC2}" presName="parTxOnlySpace" presStyleCnt="0"/>
      <dgm:spPr/>
    </dgm:pt>
    <dgm:pt modelId="{8D804FB2-6B3C-4129-A9FC-614B1BFCCEF4}" type="pres">
      <dgm:prSet presAssocID="{7CD75FE9-1F1C-4F87-B95D-0592BFC44A26}" presName="parTxOnly" presStyleLbl="node1" presStyleIdx="2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5A6216D9-0DAA-442E-9143-56E8361A5004}" type="pres">
      <dgm:prSet presAssocID="{FD3A6366-4D72-46F6-9021-9F913F1B6682}" presName="parTxOnlySpace" presStyleCnt="0"/>
      <dgm:spPr/>
    </dgm:pt>
    <dgm:pt modelId="{7ACDBFFF-A5D3-4265-868A-D3C53D5CD220}" type="pres">
      <dgm:prSet presAssocID="{8C73FABB-ED5C-4B3A-BDA8-A64956802ABB}" presName="parTxOnly" presStyleLbl="node1" presStyleIdx="3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72D656E7-A79F-4B65-9DFA-2E8DC41A1E9A}" type="pres">
      <dgm:prSet presAssocID="{215EEEB4-9201-458D-8E42-E7A8BFDB227B}" presName="parTxOnlySpace" presStyleCnt="0"/>
      <dgm:spPr/>
    </dgm:pt>
    <dgm:pt modelId="{30BC7D6B-88CB-42E8-9D03-88B4AC94070F}" type="pres">
      <dgm:prSet presAssocID="{F96D5E1D-13D0-43EF-ACF6-B1E7434DBDE8}" presName="parTxOnly" presStyleLbl="node1" presStyleIdx="4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4DDF581E-79FB-4C31-88A9-E491E7BCDE04}" type="pres">
      <dgm:prSet presAssocID="{C7DC30BC-2F20-4189-AE6E-794A787AB12C}" presName="parTxOnlySpace" presStyleCnt="0"/>
      <dgm:spPr/>
    </dgm:pt>
    <dgm:pt modelId="{DD743796-90FE-4F08-B966-14BAB1C099DB}" type="pres">
      <dgm:prSet presAssocID="{3B425B35-30F5-4695-A495-8AC44F89E387}" presName="parTxOnly" presStyleLbl="node1" presStyleIdx="5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</dgm:ptLst>
  <dgm:cxnLst>
    <dgm:cxn modelId="{9DA798F3-B76B-4914-BBB5-73B177398CC5}" srcId="{0347A9F2-17BF-4D46-9644-C91844C7C093}" destId="{8C73FABB-ED5C-4B3A-BDA8-A64956802ABB}" srcOrd="3" destOrd="0" parTransId="{48FF5442-0733-4B30-93CB-4F1AD0C1369D}" sibTransId="{215EEEB4-9201-458D-8E42-E7A8BFDB227B}"/>
    <dgm:cxn modelId="{89BA2DCB-CB8F-4E61-9452-7835D1857B56}" type="presOf" srcId="{F96D5E1D-13D0-43EF-ACF6-B1E7434DBDE8}" destId="{30BC7D6B-88CB-42E8-9D03-88B4AC94070F}" srcOrd="0" destOrd="0" presId="urn:microsoft.com/office/officeart/2005/8/layout/chevron1"/>
    <dgm:cxn modelId="{E8F3A8FF-5DE5-4677-9FFC-79813CC3F660}" type="presOf" srcId="{8C73FABB-ED5C-4B3A-BDA8-A64956802ABB}" destId="{7ACDBFFF-A5D3-4265-868A-D3C53D5CD220}" srcOrd="0" destOrd="0" presId="urn:microsoft.com/office/officeart/2005/8/layout/chevron1"/>
    <dgm:cxn modelId="{E72AF38E-3B2F-425E-AC4D-9776A8822700}" srcId="{0347A9F2-17BF-4D46-9644-C91844C7C093}" destId="{52098ADB-467A-4394-B8CE-3846EFD5D254}" srcOrd="0" destOrd="0" parTransId="{513396D7-DCDF-4E7C-9786-D4AA22E8DF77}" sibTransId="{73C14518-DB9F-4115-A984-E5D22DBABE76}"/>
    <dgm:cxn modelId="{91A42BDB-1FAB-4448-BDA0-2564430C9392}" type="presOf" srcId="{52098ADB-467A-4394-B8CE-3846EFD5D254}" destId="{7D9869DC-DF57-4D94-B314-56F5C6FFD62D}" srcOrd="0" destOrd="0" presId="urn:microsoft.com/office/officeart/2005/8/layout/chevron1"/>
    <dgm:cxn modelId="{50364989-57A6-4BA3-8BDA-356E368F6F90}" srcId="{0347A9F2-17BF-4D46-9644-C91844C7C093}" destId="{993D6CF7-5A7D-4764-B8BA-A16D2DAAF893}" srcOrd="1" destOrd="0" parTransId="{0321D865-F5C5-4B70-8312-C1E384ED7356}" sibTransId="{8DF5FDEA-C0AC-4D5C-B0B9-718B6C6C2EC2}"/>
    <dgm:cxn modelId="{CC241D04-6C0F-4C6A-B532-FFD893461DE6}" type="presOf" srcId="{3B425B35-30F5-4695-A495-8AC44F89E387}" destId="{DD743796-90FE-4F08-B966-14BAB1C099DB}" srcOrd="0" destOrd="0" presId="urn:microsoft.com/office/officeart/2005/8/layout/chevron1"/>
    <dgm:cxn modelId="{CB882EE7-D323-4B60-8238-77A8DA4D8260}" type="presOf" srcId="{0347A9F2-17BF-4D46-9644-C91844C7C093}" destId="{92727D7B-26A9-422A-98EE-1BCB90172592}" srcOrd="0" destOrd="0" presId="urn:microsoft.com/office/officeart/2005/8/layout/chevron1"/>
    <dgm:cxn modelId="{3042E6AB-B825-4729-B6A8-2996FB92E79B}" srcId="{0347A9F2-17BF-4D46-9644-C91844C7C093}" destId="{F96D5E1D-13D0-43EF-ACF6-B1E7434DBDE8}" srcOrd="4" destOrd="0" parTransId="{3E2690AA-2790-4A9A-ADB5-7F744F5EABA6}" sibTransId="{C7DC30BC-2F20-4189-AE6E-794A787AB12C}"/>
    <dgm:cxn modelId="{548517B9-55C1-4A76-ACF2-BE82000BA93E}" type="presOf" srcId="{7CD75FE9-1F1C-4F87-B95D-0592BFC44A26}" destId="{8D804FB2-6B3C-4129-A9FC-614B1BFCCEF4}" srcOrd="0" destOrd="0" presId="urn:microsoft.com/office/officeart/2005/8/layout/chevron1"/>
    <dgm:cxn modelId="{652AF3EA-FF04-4296-A30A-B013D4D97178}" srcId="{0347A9F2-17BF-4D46-9644-C91844C7C093}" destId="{7CD75FE9-1F1C-4F87-B95D-0592BFC44A26}" srcOrd="2" destOrd="0" parTransId="{6B8E7D94-2C31-4431-9FB0-9B3F25BDFD7F}" sibTransId="{FD3A6366-4D72-46F6-9021-9F913F1B6682}"/>
    <dgm:cxn modelId="{EA71DA7F-5560-45B3-B3FD-013EB7388EC4}" type="presOf" srcId="{993D6CF7-5A7D-4764-B8BA-A16D2DAAF893}" destId="{934DCD4E-3EEA-4D3E-AEDE-9C0D3D71689B}" srcOrd="0" destOrd="0" presId="urn:microsoft.com/office/officeart/2005/8/layout/chevron1"/>
    <dgm:cxn modelId="{D14A4A8A-D42C-4E4C-8D4C-4B505DDA196E}" srcId="{0347A9F2-17BF-4D46-9644-C91844C7C093}" destId="{3B425B35-30F5-4695-A495-8AC44F89E387}" srcOrd="5" destOrd="0" parTransId="{25502288-979A-49C1-85E1-26FC604CDB32}" sibTransId="{C29D176F-423B-40B2-9711-81878F1B6FFD}"/>
    <dgm:cxn modelId="{E7D354CF-1B0F-4D9C-B50E-0474D7AD034F}" type="presParOf" srcId="{92727D7B-26A9-422A-98EE-1BCB90172592}" destId="{7D9869DC-DF57-4D94-B314-56F5C6FFD62D}" srcOrd="0" destOrd="0" presId="urn:microsoft.com/office/officeart/2005/8/layout/chevron1"/>
    <dgm:cxn modelId="{5AFA86DE-5826-4794-BED3-40171C1663E3}" type="presParOf" srcId="{92727D7B-26A9-422A-98EE-1BCB90172592}" destId="{71C1F2B3-255C-4F57-9F5C-491ACD1E4D46}" srcOrd="1" destOrd="0" presId="urn:microsoft.com/office/officeart/2005/8/layout/chevron1"/>
    <dgm:cxn modelId="{B7136F73-02F4-4B3F-8E69-44F079B78F50}" type="presParOf" srcId="{92727D7B-26A9-422A-98EE-1BCB90172592}" destId="{934DCD4E-3EEA-4D3E-AEDE-9C0D3D71689B}" srcOrd="2" destOrd="0" presId="urn:microsoft.com/office/officeart/2005/8/layout/chevron1"/>
    <dgm:cxn modelId="{C489995C-0909-4979-B112-53F3A550F6B0}" type="presParOf" srcId="{92727D7B-26A9-422A-98EE-1BCB90172592}" destId="{B992AC38-00C6-48D8-BFE9-0F4290DFC1FD}" srcOrd="3" destOrd="0" presId="urn:microsoft.com/office/officeart/2005/8/layout/chevron1"/>
    <dgm:cxn modelId="{874BB0DD-31B3-4617-8D07-5F2A6861953F}" type="presParOf" srcId="{92727D7B-26A9-422A-98EE-1BCB90172592}" destId="{8D804FB2-6B3C-4129-A9FC-614B1BFCCEF4}" srcOrd="4" destOrd="0" presId="urn:microsoft.com/office/officeart/2005/8/layout/chevron1"/>
    <dgm:cxn modelId="{60E695B6-82E3-48C2-A5DA-0B63FC584694}" type="presParOf" srcId="{92727D7B-26A9-422A-98EE-1BCB90172592}" destId="{5A6216D9-0DAA-442E-9143-56E8361A5004}" srcOrd="5" destOrd="0" presId="urn:microsoft.com/office/officeart/2005/8/layout/chevron1"/>
    <dgm:cxn modelId="{F97EBD9D-B357-4829-97F7-4EA86B52DCA1}" type="presParOf" srcId="{92727D7B-26A9-422A-98EE-1BCB90172592}" destId="{7ACDBFFF-A5D3-4265-868A-D3C53D5CD220}" srcOrd="6" destOrd="0" presId="urn:microsoft.com/office/officeart/2005/8/layout/chevron1"/>
    <dgm:cxn modelId="{358253F9-FBA8-40C5-92A5-4219B9C51412}" type="presParOf" srcId="{92727D7B-26A9-422A-98EE-1BCB90172592}" destId="{72D656E7-A79F-4B65-9DFA-2E8DC41A1E9A}" srcOrd="7" destOrd="0" presId="urn:microsoft.com/office/officeart/2005/8/layout/chevron1"/>
    <dgm:cxn modelId="{A15FCFC1-C30C-4161-B3B9-A9BB3AF5D8B9}" type="presParOf" srcId="{92727D7B-26A9-422A-98EE-1BCB90172592}" destId="{30BC7D6B-88CB-42E8-9D03-88B4AC94070F}" srcOrd="8" destOrd="0" presId="urn:microsoft.com/office/officeart/2005/8/layout/chevron1"/>
    <dgm:cxn modelId="{B2B467C1-622A-4A92-AD5F-7946B18714C2}" type="presParOf" srcId="{92727D7B-26A9-422A-98EE-1BCB90172592}" destId="{4DDF581E-79FB-4C31-88A9-E491E7BCDE04}" srcOrd="9" destOrd="0" presId="urn:microsoft.com/office/officeart/2005/8/layout/chevron1"/>
    <dgm:cxn modelId="{4F0649DB-7682-487E-84FD-174DDEDD089B}" type="presParOf" srcId="{92727D7B-26A9-422A-98EE-1BCB90172592}" destId="{DD743796-90FE-4F08-B966-14BAB1C099DB}" srcOrd="10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25.xml><?xml version="1.0" encoding="utf-8"?>
<dgm:dataModel xmlns:dgm="http://schemas.openxmlformats.org/drawingml/2006/diagram" xmlns:a="http://schemas.openxmlformats.org/drawingml/2006/main">
  <dgm:ptLst>
    <dgm:pt modelId="{0347A9F2-17BF-4D46-9644-C91844C7C093}" type="doc">
      <dgm:prSet loTypeId="urn:microsoft.com/office/officeart/2005/8/layout/chevron1" loCatId="process" qsTypeId="urn:microsoft.com/office/officeart/2005/8/quickstyle/simple1" qsCatId="simple" csTypeId="urn:microsoft.com/office/officeart/2005/8/colors/accent1_2" csCatId="accent1" phldr="1"/>
      <dgm:spPr/>
    </dgm:pt>
    <dgm:pt modelId="{52098ADB-467A-4394-B8CE-3846EFD5D254}">
      <dgm:prSet phldrT="[Texte]"/>
      <dgm:spPr>
        <a:solidFill>
          <a:schemeClr val="bg1"/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chemeClr val="tx1"/>
              </a:solidFill>
            </a:rPr>
            <a:t>Détermination des besoins par le PA </a:t>
          </a:r>
          <a:r>
            <a:rPr lang="fr-BE" dirty="0" smtClean="0">
              <a:solidFill>
                <a:schemeClr val="tx1"/>
              </a:solidFill>
              <a:sym typeface="Wingdings" pitchFamily="2" charset="2"/>
            </a:rPr>
            <a:t></a:t>
          </a:r>
          <a:r>
            <a:rPr lang="fr-BE" dirty="0" smtClean="0">
              <a:solidFill>
                <a:schemeClr val="tx1"/>
              </a:solidFill>
            </a:rPr>
            <a:t> CSC </a:t>
          </a:r>
          <a:endParaRPr lang="fr-BE" dirty="0">
            <a:solidFill>
              <a:schemeClr val="tx1"/>
            </a:solidFill>
          </a:endParaRPr>
        </a:p>
      </dgm:t>
    </dgm:pt>
    <dgm:pt modelId="{513396D7-DCDF-4E7C-9786-D4AA22E8DF77}" type="parTrans" cxnId="{E72AF38E-3B2F-425E-AC4D-9776A8822700}">
      <dgm:prSet/>
      <dgm:spPr/>
      <dgm:t>
        <a:bodyPr/>
        <a:lstStyle/>
        <a:p>
          <a:endParaRPr lang="fr-BE"/>
        </a:p>
      </dgm:t>
    </dgm:pt>
    <dgm:pt modelId="{73C14518-DB9F-4115-A984-E5D22DBABE76}" type="sibTrans" cxnId="{E72AF38E-3B2F-425E-AC4D-9776A8822700}">
      <dgm:prSet/>
      <dgm:spPr/>
      <dgm:t>
        <a:bodyPr/>
        <a:lstStyle/>
        <a:p>
          <a:endParaRPr lang="fr-BE"/>
        </a:p>
      </dgm:t>
    </dgm:pt>
    <dgm:pt modelId="{993D6CF7-5A7D-4764-B8BA-A16D2DAAF893}">
      <dgm:prSet phldrT="[Texte]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chemeClr val="bg1"/>
              </a:solidFill>
            </a:rPr>
            <a:t>Publication de l’avis de marché / invitation à soumissionner</a:t>
          </a:r>
          <a:endParaRPr lang="fr-BE" dirty="0">
            <a:solidFill>
              <a:schemeClr val="bg1"/>
            </a:solidFill>
          </a:endParaRPr>
        </a:p>
      </dgm:t>
    </dgm:pt>
    <dgm:pt modelId="{0321D865-F5C5-4B70-8312-C1E384ED7356}" type="parTrans" cxnId="{50364989-57A6-4BA3-8BDA-356E368F6F90}">
      <dgm:prSet/>
      <dgm:spPr/>
      <dgm:t>
        <a:bodyPr/>
        <a:lstStyle/>
        <a:p>
          <a:endParaRPr lang="fr-BE"/>
        </a:p>
      </dgm:t>
    </dgm:pt>
    <dgm:pt modelId="{8DF5FDEA-C0AC-4D5C-B0B9-718B6C6C2EC2}" type="sibTrans" cxnId="{50364989-57A6-4BA3-8BDA-356E368F6F90}">
      <dgm:prSet/>
      <dgm:spPr/>
      <dgm:t>
        <a:bodyPr/>
        <a:lstStyle/>
        <a:p>
          <a:endParaRPr lang="fr-BE"/>
        </a:p>
      </dgm:t>
    </dgm:pt>
    <dgm:pt modelId="{7CD75FE9-1F1C-4F87-B95D-0592BFC44A26}">
      <dgm:prSet phldrT="[Texte]"/>
      <dgm:spPr>
        <a:noFill/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ysClr val="windowText" lastClr="000000"/>
              </a:solidFill>
            </a:rPr>
            <a:t>Dépôt des offres</a:t>
          </a:r>
          <a:endParaRPr lang="fr-BE" dirty="0">
            <a:solidFill>
              <a:sysClr val="windowText" lastClr="000000"/>
            </a:solidFill>
          </a:endParaRPr>
        </a:p>
      </dgm:t>
    </dgm:pt>
    <dgm:pt modelId="{6B8E7D94-2C31-4431-9FB0-9B3F25BDFD7F}" type="parTrans" cxnId="{652AF3EA-FF04-4296-A30A-B013D4D97178}">
      <dgm:prSet/>
      <dgm:spPr/>
      <dgm:t>
        <a:bodyPr/>
        <a:lstStyle/>
        <a:p>
          <a:endParaRPr lang="fr-BE"/>
        </a:p>
      </dgm:t>
    </dgm:pt>
    <dgm:pt modelId="{FD3A6366-4D72-46F6-9021-9F913F1B6682}" type="sibTrans" cxnId="{652AF3EA-FF04-4296-A30A-B013D4D97178}">
      <dgm:prSet/>
      <dgm:spPr/>
      <dgm:t>
        <a:bodyPr/>
        <a:lstStyle/>
        <a:p>
          <a:endParaRPr lang="fr-BE"/>
        </a:p>
      </dgm:t>
    </dgm:pt>
    <dgm:pt modelId="{8C73FABB-ED5C-4B3A-BDA8-A64956802ABB}">
      <dgm:prSet/>
      <dgm:spPr>
        <a:noFill/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ysClr val="windowText" lastClr="000000"/>
              </a:solidFill>
            </a:rPr>
            <a:t>Analyse des offres et attribution</a:t>
          </a:r>
          <a:endParaRPr lang="fr-BE" dirty="0">
            <a:solidFill>
              <a:sysClr val="windowText" lastClr="000000"/>
            </a:solidFill>
          </a:endParaRPr>
        </a:p>
      </dgm:t>
    </dgm:pt>
    <dgm:pt modelId="{48FF5442-0733-4B30-93CB-4F1AD0C1369D}" type="parTrans" cxnId="{9DA798F3-B76B-4914-BBB5-73B177398CC5}">
      <dgm:prSet/>
      <dgm:spPr/>
      <dgm:t>
        <a:bodyPr/>
        <a:lstStyle/>
        <a:p>
          <a:endParaRPr lang="fr-BE"/>
        </a:p>
      </dgm:t>
    </dgm:pt>
    <dgm:pt modelId="{215EEEB4-9201-458D-8E42-E7A8BFDB227B}" type="sibTrans" cxnId="{9DA798F3-B76B-4914-BBB5-73B177398CC5}">
      <dgm:prSet/>
      <dgm:spPr/>
      <dgm:t>
        <a:bodyPr/>
        <a:lstStyle/>
        <a:p>
          <a:endParaRPr lang="fr-BE"/>
        </a:p>
      </dgm:t>
    </dgm:pt>
    <dgm:pt modelId="{F96D5E1D-13D0-43EF-ACF6-B1E7434DBDE8}">
      <dgm:prSet/>
      <dgm:spPr>
        <a:noFill/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ysClr val="windowText" lastClr="000000"/>
              </a:solidFill>
            </a:rPr>
            <a:t>Notification</a:t>
          </a:r>
          <a:endParaRPr lang="fr-BE" dirty="0">
            <a:solidFill>
              <a:sysClr val="windowText" lastClr="000000"/>
            </a:solidFill>
          </a:endParaRPr>
        </a:p>
      </dgm:t>
    </dgm:pt>
    <dgm:pt modelId="{3E2690AA-2790-4A9A-ADB5-7F744F5EABA6}" type="parTrans" cxnId="{3042E6AB-B825-4729-B6A8-2996FB92E79B}">
      <dgm:prSet/>
      <dgm:spPr/>
      <dgm:t>
        <a:bodyPr/>
        <a:lstStyle/>
        <a:p>
          <a:endParaRPr lang="fr-BE"/>
        </a:p>
      </dgm:t>
    </dgm:pt>
    <dgm:pt modelId="{C7DC30BC-2F20-4189-AE6E-794A787AB12C}" type="sibTrans" cxnId="{3042E6AB-B825-4729-B6A8-2996FB92E79B}">
      <dgm:prSet/>
      <dgm:spPr/>
      <dgm:t>
        <a:bodyPr/>
        <a:lstStyle/>
        <a:p>
          <a:endParaRPr lang="fr-BE"/>
        </a:p>
      </dgm:t>
    </dgm:pt>
    <dgm:pt modelId="{3B425B35-30F5-4695-A495-8AC44F89E387}">
      <dgm:prSet/>
      <dgm:spPr>
        <a:noFill/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ysClr val="windowText" lastClr="000000"/>
              </a:solidFill>
            </a:rPr>
            <a:t>Exécution du marché </a:t>
          </a:r>
          <a:r>
            <a:rPr lang="fr-BE" dirty="0" smtClean="0">
              <a:solidFill>
                <a:sysClr val="windowText" lastClr="000000"/>
              </a:solidFill>
              <a:sym typeface="Wingdings" pitchFamily="2" charset="2"/>
            </a:rPr>
            <a:t></a:t>
          </a:r>
          <a:r>
            <a:rPr lang="fr-BE" dirty="0" smtClean="0">
              <a:solidFill>
                <a:sysClr val="windowText" lastClr="000000"/>
              </a:solidFill>
            </a:rPr>
            <a:t> réception définitive</a:t>
          </a:r>
          <a:endParaRPr lang="fr-BE" dirty="0">
            <a:solidFill>
              <a:sysClr val="windowText" lastClr="000000"/>
            </a:solidFill>
          </a:endParaRPr>
        </a:p>
      </dgm:t>
    </dgm:pt>
    <dgm:pt modelId="{25502288-979A-49C1-85E1-26FC604CDB32}" type="parTrans" cxnId="{D14A4A8A-D42C-4E4C-8D4C-4B505DDA196E}">
      <dgm:prSet/>
      <dgm:spPr/>
      <dgm:t>
        <a:bodyPr/>
        <a:lstStyle/>
        <a:p>
          <a:endParaRPr lang="fr-BE"/>
        </a:p>
      </dgm:t>
    </dgm:pt>
    <dgm:pt modelId="{C29D176F-423B-40B2-9711-81878F1B6FFD}" type="sibTrans" cxnId="{D14A4A8A-D42C-4E4C-8D4C-4B505DDA196E}">
      <dgm:prSet/>
      <dgm:spPr/>
      <dgm:t>
        <a:bodyPr/>
        <a:lstStyle/>
        <a:p>
          <a:endParaRPr lang="fr-BE"/>
        </a:p>
      </dgm:t>
    </dgm:pt>
    <dgm:pt modelId="{92727D7B-26A9-422A-98EE-1BCB90172592}" type="pres">
      <dgm:prSet presAssocID="{0347A9F2-17BF-4D46-9644-C91844C7C093}" presName="Name0" presStyleCnt="0">
        <dgm:presLayoutVars>
          <dgm:dir/>
          <dgm:animLvl val="lvl"/>
          <dgm:resizeHandles val="exact"/>
        </dgm:presLayoutVars>
      </dgm:prSet>
      <dgm:spPr/>
    </dgm:pt>
    <dgm:pt modelId="{7D9869DC-DF57-4D94-B314-56F5C6FFD62D}" type="pres">
      <dgm:prSet presAssocID="{52098ADB-467A-4394-B8CE-3846EFD5D254}" presName="parTxOnly" presStyleLbl="node1" presStyleIdx="0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71C1F2B3-255C-4F57-9F5C-491ACD1E4D46}" type="pres">
      <dgm:prSet presAssocID="{73C14518-DB9F-4115-A984-E5D22DBABE76}" presName="parTxOnlySpace" presStyleCnt="0"/>
      <dgm:spPr/>
    </dgm:pt>
    <dgm:pt modelId="{934DCD4E-3EEA-4D3E-AEDE-9C0D3D71689B}" type="pres">
      <dgm:prSet presAssocID="{993D6CF7-5A7D-4764-B8BA-A16D2DAAF893}" presName="parTxOnly" presStyleLbl="node1" presStyleIdx="1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B992AC38-00C6-48D8-BFE9-0F4290DFC1FD}" type="pres">
      <dgm:prSet presAssocID="{8DF5FDEA-C0AC-4D5C-B0B9-718B6C6C2EC2}" presName="parTxOnlySpace" presStyleCnt="0"/>
      <dgm:spPr/>
    </dgm:pt>
    <dgm:pt modelId="{8D804FB2-6B3C-4129-A9FC-614B1BFCCEF4}" type="pres">
      <dgm:prSet presAssocID="{7CD75FE9-1F1C-4F87-B95D-0592BFC44A26}" presName="parTxOnly" presStyleLbl="node1" presStyleIdx="2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5A6216D9-0DAA-442E-9143-56E8361A5004}" type="pres">
      <dgm:prSet presAssocID="{FD3A6366-4D72-46F6-9021-9F913F1B6682}" presName="parTxOnlySpace" presStyleCnt="0"/>
      <dgm:spPr/>
    </dgm:pt>
    <dgm:pt modelId="{7ACDBFFF-A5D3-4265-868A-D3C53D5CD220}" type="pres">
      <dgm:prSet presAssocID="{8C73FABB-ED5C-4B3A-BDA8-A64956802ABB}" presName="parTxOnly" presStyleLbl="node1" presStyleIdx="3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72D656E7-A79F-4B65-9DFA-2E8DC41A1E9A}" type="pres">
      <dgm:prSet presAssocID="{215EEEB4-9201-458D-8E42-E7A8BFDB227B}" presName="parTxOnlySpace" presStyleCnt="0"/>
      <dgm:spPr/>
    </dgm:pt>
    <dgm:pt modelId="{30BC7D6B-88CB-42E8-9D03-88B4AC94070F}" type="pres">
      <dgm:prSet presAssocID="{F96D5E1D-13D0-43EF-ACF6-B1E7434DBDE8}" presName="parTxOnly" presStyleLbl="node1" presStyleIdx="4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4DDF581E-79FB-4C31-88A9-E491E7BCDE04}" type="pres">
      <dgm:prSet presAssocID="{C7DC30BC-2F20-4189-AE6E-794A787AB12C}" presName="parTxOnlySpace" presStyleCnt="0"/>
      <dgm:spPr/>
    </dgm:pt>
    <dgm:pt modelId="{DD743796-90FE-4F08-B966-14BAB1C099DB}" type="pres">
      <dgm:prSet presAssocID="{3B425B35-30F5-4695-A495-8AC44F89E387}" presName="parTxOnly" presStyleLbl="node1" presStyleIdx="5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</dgm:ptLst>
  <dgm:cxnLst>
    <dgm:cxn modelId="{9DA798F3-B76B-4914-BBB5-73B177398CC5}" srcId="{0347A9F2-17BF-4D46-9644-C91844C7C093}" destId="{8C73FABB-ED5C-4B3A-BDA8-A64956802ABB}" srcOrd="3" destOrd="0" parTransId="{48FF5442-0733-4B30-93CB-4F1AD0C1369D}" sibTransId="{215EEEB4-9201-458D-8E42-E7A8BFDB227B}"/>
    <dgm:cxn modelId="{046ED53D-1463-4F90-892D-3EA611950AA2}" type="presOf" srcId="{993D6CF7-5A7D-4764-B8BA-A16D2DAAF893}" destId="{934DCD4E-3EEA-4D3E-AEDE-9C0D3D71689B}" srcOrd="0" destOrd="0" presId="urn:microsoft.com/office/officeart/2005/8/layout/chevron1"/>
    <dgm:cxn modelId="{D6F268B7-2333-455D-9356-58162456BD0E}" type="presOf" srcId="{52098ADB-467A-4394-B8CE-3846EFD5D254}" destId="{7D9869DC-DF57-4D94-B314-56F5C6FFD62D}" srcOrd="0" destOrd="0" presId="urn:microsoft.com/office/officeart/2005/8/layout/chevron1"/>
    <dgm:cxn modelId="{E72AF38E-3B2F-425E-AC4D-9776A8822700}" srcId="{0347A9F2-17BF-4D46-9644-C91844C7C093}" destId="{52098ADB-467A-4394-B8CE-3846EFD5D254}" srcOrd="0" destOrd="0" parTransId="{513396D7-DCDF-4E7C-9786-D4AA22E8DF77}" sibTransId="{73C14518-DB9F-4115-A984-E5D22DBABE76}"/>
    <dgm:cxn modelId="{3DAC51E7-C102-483A-A975-D07BCD36BFBB}" type="presOf" srcId="{3B425B35-30F5-4695-A495-8AC44F89E387}" destId="{DD743796-90FE-4F08-B966-14BAB1C099DB}" srcOrd="0" destOrd="0" presId="urn:microsoft.com/office/officeart/2005/8/layout/chevron1"/>
    <dgm:cxn modelId="{50364989-57A6-4BA3-8BDA-356E368F6F90}" srcId="{0347A9F2-17BF-4D46-9644-C91844C7C093}" destId="{993D6CF7-5A7D-4764-B8BA-A16D2DAAF893}" srcOrd="1" destOrd="0" parTransId="{0321D865-F5C5-4B70-8312-C1E384ED7356}" sibTransId="{8DF5FDEA-C0AC-4D5C-B0B9-718B6C6C2EC2}"/>
    <dgm:cxn modelId="{3042E6AB-B825-4729-B6A8-2996FB92E79B}" srcId="{0347A9F2-17BF-4D46-9644-C91844C7C093}" destId="{F96D5E1D-13D0-43EF-ACF6-B1E7434DBDE8}" srcOrd="4" destOrd="0" parTransId="{3E2690AA-2790-4A9A-ADB5-7F744F5EABA6}" sibTransId="{C7DC30BC-2F20-4189-AE6E-794A787AB12C}"/>
    <dgm:cxn modelId="{B585E633-94D9-49B7-A1BF-5CEBF888BF50}" type="presOf" srcId="{7CD75FE9-1F1C-4F87-B95D-0592BFC44A26}" destId="{8D804FB2-6B3C-4129-A9FC-614B1BFCCEF4}" srcOrd="0" destOrd="0" presId="urn:microsoft.com/office/officeart/2005/8/layout/chevron1"/>
    <dgm:cxn modelId="{D5589640-9D56-49CF-9AAC-23FE1BBD4B6A}" type="presOf" srcId="{0347A9F2-17BF-4D46-9644-C91844C7C093}" destId="{92727D7B-26A9-422A-98EE-1BCB90172592}" srcOrd="0" destOrd="0" presId="urn:microsoft.com/office/officeart/2005/8/layout/chevron1"/>
    <dgm:cxn modelId="{B326A958-EA85-4117-B22E-D4EA52BACF5F}" type="presOf" srcId="{F96D5E1D-13D0-43EF-ACF6-B1E7434DBDE8}" destId="{30BC7D6B-88CB-42E8-9D03-88B4AC94070F}" srcOrd="0" destOrd="0" presId="urn:microsoft.com/office/officeart/2005/8/layout/chevron1"/>
    <dgm:cxn modelId="{E232196D-BC6C-47D2-A5BD-8E484F032BBC}" type="presOf" srcId="{8C73FABB-ED5C-4B3A-BDA8-A64956802ABB}" destId="{7ACDBFFF-A5D3-4265-868A-D3C53D5CD220}" srcOrd="0" destOrd="0" presId="urn:microsoft.com/office/officeart/2005/8/layout/chevron1"/>
    <dgm:cxn modelId="{652AF3EA-FF04-4296-A30A-B013D4D97178}" srcId="{0347A9F2-17BF-4D46-9644-C91844C7C093}" destId="{7CD75FE9-1F1C-4F87-B95D-0592BFC44A26}" srcOrd="2" destOrd="0" parTransId="{6B8E7D94-2C31-4431-9FB0-9B3F25BDFD7F}" sibTransId="{FD3A6366-4D72-46F6-9021-9F913F1B6682}"/>
    <dgm:cxn modelId="{D14A4A8A-D42C-4E4C-8D4C-4B505DDA196E}" srcId="{0347A9F2-17BF-4D46-9644-C91844C7C093}" destId="{3B425B35-30F5-4695-A495-8AC44F89E387}" srcOrd="5" destOrd="0" parTransId="{25502288-979A-49C1-85E1-26FC604CDB32}" sibTransId="{C29D176F-423B-40B2-9711-81878F1B6FFD}"/>
    <dgm:cxn modelId="{1553536A-B527-4C23-8E4C-03552E9DB081}" type="presParOf" srcId="{92727D7B-26A9-422A-98EE-1BCB90172592}" destId="{7D9869DC-DF57-4D94-B314-56F5C6FFD62D}" srcOrd="0" destOrd="0" presId="urn:microsoft.com/office/officeart/2005/8/layout/chevron1"/>
    <dgm:cxn modelId="{10ED4380-21C7-422F-A734-8FEE67080C5A}" type="presParOf" srcId="{92727D7B-26A9-422A-98EE-1BCB90172592}" destId="{71C1F2B3-255C-4F57-9F5C-491ACD1E4D46}" srcOrd="1" destOrd="0" presId="urn:microsoft.com/office/officeart/2005/8/layout/chevron1"/>
    <dgm:cxn modelId="{0299B0FE-F2BC-4E60-82B5-05056D6772D6}" type="presParOf" srcId="{92727D7B-26A9-422A-98EE-1BCB90172592}" destId="{934DCD4E-3EEA-4D3E-AEDE-9C0D3D71689B}" srcOrd="2" destOrd="0" presId="urn:microsoft.com/office/officeart/2005/8/layout/chevron1"/>
    <dgm:cxn modelId="{2349B08B-D323-4352-A838-ADF5A6561570}" type="presParOf" srcId="{92727D7B-26A9-422A-98EE-1BCB90172592}" destId="{B992AC38-00C6-48D8-BFE9-0F4290DFC1FD}" srcOrd="3" destOrd="0" presId="urn:microsoft.com/office/officeart/2005/8/layout/chevron1"/>
    <dgm:cxn modelId="{4BBC61CF-5ED1-4D05-A34B-D64F8F58DB60}" type="presParOf" srcId="{92727D7B-26A9-422A-98EE-1BCB90172592}" destId="{8D804FB2-6B3C-4129-A9FC-614B1BFCCEF4}" srcOrd="4" destOrd="0" presId="urn:microsoft.com/office/officeart/2005/8/layout/chevron1"/>
    <dgm:cxn modelId="{AD0928D7-5061-418A-B54D-7260DD0011F5}" type="presParOf" srcId="{92727D7B-26A9-422A-98EE-1BCB90172592}" destId="{5A6216D9-0DAA-442E-9143-56E8361A5004}" srcOrd="5" destOrd="0" presId="urn:microsoft.com/office/officeart/2005/8/layout/chevron1"/>
    <dgm:cxn modelId="{C876F1D4-02EC-4AEE-97D2-CB559D126431}" type="presParOf" srcId="{92727D7B-26A9-422A-98EE-1BCB90172592}" destId="{7ACDBFFF-A5D3-4265-868A-D3C53D5CD220}" srcOrd="6" destOrd="0" presId="urn:microsoft.com/office/officeart/2005/8/layout/chevron1"/>
    <dgm:cxn modelId="{0A321326-43D2-4881-A184-4A31FC5E04AC}" type="presParOf" srcId="{92727D7B-26A9-422A-98EE-1BCB90172592}" destId="{72D656E7-A79F-4B65-9DFA-2E8DC41A1E9A}" srcOrd="7" destOrd="0" presId="urn:microsoft.com/office/officeart/2005/8/layout/chevron1"/>
    <dgm:cxn modelId="{03B874EC-6EE1-43AB-8C06-9B87BFECD612}" type="presParOf" srcId="{92727D7B-26A9-422A-98EE-1BCB90172592}" destId="{30BC7D6B-88CB-42E8-9D03-88B4AC94070F}" srcOrd="8" destOrd="0" presId="urn:microsoft.com/office/officeart/2005/8/layout/chevron1"/>
    <dgm:cxn modelId="{E9EC5F67-30AC-408D-8E3C-EB3AC4F17B57}" type="presParOf" srcId="{92727D7B-26A9-422A-98EE-1BCB90172592}" destId="{4DDF581E-79FB-4C31-88A9-E491E7BCDE04}" srcOrd="9" destOrd="0" presId="urn:microsoft.com/office/officeart/2005/8/layout/chevron1"/>
    <dgm:cxn modelId="{CE2D7CD8-2DDB-42AA-AB7F-71650A8C2EAC}" type="presParOf" srcId="{92727D7B-26A9-422A-98EE-1BCB90172592}" destId="{DD743796-90FE-4F08-B966-14BAB1C099DB}" srcOrd="10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26.xml><?xml version="1.0" encoding="utf-8"?>
<dgm:dataModel xmlns:dgm="http://schemas.openxmlformats.org/drawingml/2006/diagram" xmlns:a="http://schemas.openxmlformats.org/drawingml/2006/main">
  <dgm:ptLst>
    <dgm:pt modelId="{0347A9F2-17BF-4D46-9644-C91844C7C093}" type="doc">
      <dgm:prSet loTypeId="urn:microsoft.com/office/officeart/2005/8/layout/chevron1" loCatId="process" qsTypeId="urn:microsoft.com/office/officeart/2005/8/quickstyle/simple1" qsCatId="simple" csTypeId="urn:microsoft.com/office/officeart/2005/8/colors/accent1_2" csCatId="accent1" phldr="1"/>
      <dgm:spPr/>
    </dgm:pt>
    <dgm:pt modelId="{52098ADB-467A-4394-B8CE-3846EFD5D254}">
      <dgm:prSet phldrT="[Texte]"/>
      <dgm:spPr>
        <a:solidFill>
          <a:schemeClr val="bg1"/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chemeClr val="tx1"/>
              </a:solidFill>
            </a:rPr>
            <a:t>Détermination des besoins par le PA </a:t>
          </a:r>
          <a:r>
            <a:rPr lang="fr-BE" dirty="0" smtClean="0">
              <a:solidFill>
                <a:schemeClr val="tx1"/>
              </a:solidFill>
              <a:sym typeface="Wingdings" pitchFamily="2" charset="2"/>
            </a:rPr>
            <a:t></a:t>
          </a:r>
          <a:r>
            <a:rPr lang="fr-BE" dirty="0" smtClean="0">
              <a:solidFill>
                <a:schemeClr val="tx1"/>
              </a:solidFill>
            </a:rPr>
            <a:t> CSC </a:t>
          </a:r>
          <a:endParaRPr lang="fr-BE" dirty="0">
            <a:solidFill>
              <a:schemeClr val="tx1"/>
            </a:solidFill>
          </a:endParaRPr>
        </a:p>
      </dgm:t>
    </dgm:pt>
    <dgm:pt modelId="{513396D7-DCDF-4E7C-9786-D4AA22E8DF77}" type="parTrans" cxnId="{E72AF38E-3B2F-425E-AC4D-9776A8822700}">
      <dgm:prSet/>
      <dgm:spPr/>
      <dgm:t>
        <a:bodyPr/>
        <a:lstStyle/>
        <a:p>
          <a:endParaRPr lang="fr-BE"/>
        </a:p>
      </dgm:t>
    </dgm:pt>
    <dgm:pt modelId="{73C14518-DB9F-4115-A984-E5D22DBABE76}" type="sibTrans" cxnId="{E72AF38E-3B2F-425E-AC4D-9776A8822700}">
      <dgm:prSet/>
      <dgm:spPr/>
      <dgm:t>
        <a:bodyPr/>
        <a:lstStyle/>
        <a:p>
          <a:endParaRPr lang="fr-BE"/>
        </a:p>
      </dgm:t>
    </dgm:pt>
    <dgm:pt modelId="{993D6CF7-5A7D-4764-B8BA-A16D2DAAF893}">
      <dgm:prSet phldrT="[Texte]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chemeClr val="bg1"/>
              </a:solidFill>
            </a:rPr>
            <a:t>Publication de l’avis de marché / invitation à soumissionner</a:t>
          </a:r>
          <a:endParaRPr lang="fr-BE" dirty="0">
            <a:solidFill>
              <a:schemeClr val="bg1"/>
            </a:solidFill>
          </a:endParaRPr>
        </a:p>
      </dgm:t>
    </dgm:pt>
    <dgm:pt modelId="{0321D865-F5C5-4B70-8312-C1E384ED7356}" type="parTrans" cxnId="{50364989-57A6-4BA3-8BDA-356E368F6F90}">
      <dgm:prSet/>
      <dgm:spPr/>
      <dgm:t>
        <a:bodyPr/>
        <a:lstStyle/>
        <a:p>
          <a:endParaRPr lang="fr-BE"/>
        </a:p>
      </dgm:t>
    </dgm:pt>
    <dgm:pt modelId="{8DF5FDEA-C0AC-4D5C-B0B9-718B6C6C2EC2}" type="sibTrans" cxnId="{50364989-57A6-4BA3-8BDA-356E368F6F90}">
      <dgm:prSet/>
      <dgm:spPr/>
      <dgm:t>
        <a:bodyPr/>
        <a:lstStyle/>
        <a:p>
          <a:endParaRPr lang="fr-BE"/>
        </a:p>
      </dgm:t>
    </dgm:pt>
    <dgm:pt modelId="{7CD75FE9-1F1C-4F87-B95D-0592BFC44A26}">
      <dgm:prSet phldrT="[Texte]"/>
      <dgm:spPr>
        <a:noFill/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ysClr val="windowText" lastClr="000000"/>
              </a:solidFill>
            </a:rPr>
            <a:t>Dépôt des offres</a:t>
          </a:r>
          <a:endParaRPr lang="fr-BE" dirty="0">
            <a:solidFill>
              <a:sysClr val="windowText" lastClr="000000"/>
            </a:solidFill>
          </a:endParaRPr>
        </a:p>
      </dgm:t>
    </dgm:pt>
    <dgm:pt modelId="{6B8E7D94-2C31-4431-9FB0-9B3F25BDFD7F}" type="parTrans" cxnId="{652AF3EA-FF04-4296-A30A-B013D4D97178}">
      <dgm:prSet/>
      <dgm:spPr/>
      <dgm:t>
        <a:bodyPr/>
        <a:lstStyle/>
        <a:p>
          <a:endParaRPr lang="fr-BE"/>
        </a:p>
      </dgm:t>
    </dgm:pt>
    <dgm:pt modelId="{FD3A6366-4D72-46F6-9021-9F913F1B6682}" type="sibTrans" cxnId="{652AF3EA-FF04-4296-A30A-B013D4D97178}">
      <dgm:prSet/>
      <dgm:spPr/>
      <dgm:t>
        <a:bodyPr/>
        <a:lstStyle/>
        <a:p>
          <a:endParaRPr lang="fr-BE"/>
        </a:p>
      </dgm:t>
    </dgm:pt>
    <dgm:pt modelId="{8C73FABB-ED5C-4B3A-BDA8-A64956802ABB}">
      <dgm:prSet/>
      <dgm:spPr>
        <a:noFill/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ysClr val="windowText" lastClr="000000"/>
              </a:solidFill>
            </a:rPr>
            <a:t>Analyse des offres et attribution</a:t>
          </a:r>
          <a:endParaRPr lang="fr-BE" dirty="0">
            <a:solidFill>
              <a:sysClr val="windowText" lastClr="000000"/>
            </a:solidFill>
          </a:endParaRPr>
        </a:p>
      </dgm:t>
    </dgm:pt>
    <dgm:pt modelId="{48FF5442-0733-4B30-93CB-4F1AD0C1369D}" type="parTrans" cxnId="{9DA798F3-B76B-4914-BBB5-73B177398CC5}">
      <dgm:prSet/>
      <dgm:spPr/>
      <dgm:t>
        <a:bodyPr/>
        <a:lstStyle/>
        <a:p>
          <a:endParaRPr lang="fr-BE"/>
        </a:p>
      </dgm:t>
    </dgm:pt>
    <dgm:pt modelId="{215EEEB4-9201-458D-8E42-E7A8BFDB227B}" type="sibTrans" cxnId="{9DA798F3-B76B-4914-BBB5-73B177398CC5}">
      <dgm:prSet/>
      <dgm:spPr/>
      <dgm:t>
        <a:bodyPr/>
        <a:lstStyle/>
        <a:p>
          <a:endParaRPr lang="fr-BE"/>
        </a:p>
      </dgm:t>
    </dgm:pt>
    <dgm:pt modelId="{F96D5E1D-13D0-43EF-ACF6-B1E7434DBDE8}">
      <dgm:prSet/>
      <dgm:spPr>
        <a:noFill/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ysClr val="windowText" lastClr="000000"/>
              </a:solidFill>
            </a:rPr>
            <a:t>Notification</a:t>
          </a:r>
          <a:endParaRPr lang="fr-BE" dirty="0">
            <a:solidFill>
              <a:sysClr val="windowText" lastClr="000000"/>
            </a:solidFill>
          </a:endParaRPr>
        </a:p>
      </dgm:t>
    </dgm:pt>
    <dgm:pt modelId="{3E2690AA-2790-4A9A-ADB5-7F744F5EABA6}" type="parTrans" cxnId="{3042E6AB-B825-4729-B6A8-2996FB92E79B}">
      <dgm:prSet/>
      <dgm:spPr/>
      <dgm:t>
        <a:bodyPr/>
        <a:lstStyle/>
        <a:p>
          <a:endParaRPr lang="fr-BE"/>
        </a:p>
      </dgm:t>
    </dgm:pt>
    <dgm:pt modelId="{C7DC30BC-2F20-4189-AE6E-794A787AB12C}" type="sibTrans" cxnId="{3042E6AB-B825-4729-B6A8-2996FB92E79B}">
      <dgm:prSet/>
      <dgm:spPr/>
      <dgm:t>
        <a:bodyPr/>
        <a:lstStyle/>
        <a:p>
          <a:endParaRPr lang="fr-BE"/>
        </a:p>
      </dgm:t>
    </dgm:pt>
    <dgm:pt modelId="{3B425B35-30F5-4695-A495-8AC44F89E387}">
      <dgm:prSet/>
      <dgm:spPr>
        <a:noFill/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ysClr val="windowText" lastClr="000000"/>
              </a:solidFill>
            </a:rPr>
            <a:t>Exécution du marché </a:t>
          </a:r>
          <a:r>
            <a:rPr lang="fr-BE" dirty="0" smtClean="0">
              <a:solidFill>
                <a:sysClr val="windowText" lastClr="000000"/>
              </a:solidFill>
              <a:sym typeface="Wingdings" pitchFamily="2" charset="2"/>
            </a:rPr>
            <a:t></a:t>
          </a:r>
          <a:r>
            <a:rPr lang="fr-BE" dirty="0" smtClean="0">
              <a:solidFill>
                <a:sysClr val="windowText" lastClr="000000"/>
              </a:solidFill>
            </a:rPr>
            <a:t> réception définitive</a:t>
          </a:r>
          <a:endParaRPr lang="fr-BE" dirty="0">
            <a:solidFill>
              <a:sysClr val="windowText" lastClr="000000"/>
            </a:solidFill>
          </a:endParaRPr>
        </a:p>
      </dgm:t>
    </dgm:pt>
    <dgm:pt modelId="{25502288-979A-49C1-85E1-26FC604CDB32}" type="parTrans" cxnId="{D14A4A8A-D42C-4E4C-8D4C-4B505DDA196E}">
      <dgm:prSet/>
      <dgm:spPr/>
      <dgm:t>
        <a:bodyPr/>
        <a:lstStyle/>
        <a:p>
          <a:endParaRPr lang="fr-BE"/>
        </a:p>
      </dgm:t>
    </dgm:pt>
    <dgm:pt modelId="{C29D176F-423B-40B2-9711-81878F1B6FFD}" type="sibTrans" cxnId="{D14A4A8A-D42C-4E4C-8D4C-4B505DDA196E}">
      <dgm:prSet/>
      <dgm:spPr/>
      <dgm:t>
        <a:bodyPr/>
        <a:lstStyle/>
        <a:p>
          <a:endParaRPr lang="fr-BE"/>
        </a:p>
      </dgm:t>
    </dgm:pt>
    <dgm:pt modelId="{92727D7B-26A9-422A-98EE-1BCB90172592}" type="pres">
      <dgm:prSet presAssocID="{0347A9F2-17BF-4D46-9644-C91844C7C093}" presName="Name0" presStyleCnt="0">
        <dgm:presLayoutVars>
          <dgm:dir/>
          <dgm:animLvl val="lvl"/>
          <dgm:resizeHandles val="exact"/>
        </dgm:presLayoutVars>
      </dgm:prSet>
      <dgm:spPr/>
    </dgm:pt>
    <dgm:pt modelId="{7D9869DC-DF57-4D94-B314-56F5C6FFD62D}" type="pres">
      <dgm:prSet presAssocID="{52098ADB-467A-4394-B8CE-3846EFD5D254}" presName="parTxOnly" presStyleLbl="node1" presStyleIdx="0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71C1F2B3-255C-4F57-9F5C-491ACD1E4D46}" type="pres">
      <dgm:prSet presAssocID="{73C14518-DB9F-4115-A984-E5D22DBABE76}" presName="parTxOnlySpace" presStyleCnt="0"/>
      <dgm:spPr/>
    </dgm:pt>
    <dgm:pt modelId="{934DCD4E-3EEA-4D3E-AEDE-9C0D3D71689B}" type="pres">
      <dgm:prSet presAssocID="{993D6CF7-5A7D-4764-B8BA-A16D2DAAF893}" presName="parTxOnly" presStyleLbl="node1" presStyleIdx="1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B992AC38-00C6-48D8-BFE9-0F4290DFC1FD}" type="pres">
      <dgm:prSet presAssocID="{8DF5FDEA-C0AC-4D5C-B0B9-718B6C6C2EC2}" presName="parTxOnlySpace" presStyleCnt="0"/>
      <dgm:spPr/>
    </dgm:pt>
    <dgm:pt modelId="{8D804FB2-6B3C-4129-A9FC-614B1BFCCEF4}" type="pres">
      <dgm:prSet presAssocID="{7CD75FE9-1F1C-4F87-B95D-0592BFC44A26}" presName="parTxOnly" presStyleLbl="node1" presStyleIdx="2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5A6216D9-0DAA-442E-9143-56E8361A5004}" type="pres">
      <dgm:prSet presAssocID="{FD3A6366-4D72-46F6-9021-9F913F1B6682}" presName="parTxOnlySpace" presStyleCnt="0"/>
      <dgm:spPr/>
    </dgm:pt>
    <dgm:pt modelId="{7ACDBFFF-A5D3-4265-868A-D3C53D5CD220}" type="pres">
      <dgm:prSet presAssocID="{8C73FABB-ED5C-4B3A-BDA8-A64956802ABB}" presName="parTxOnly" presStyleLbl="node1" presStyleIdx="3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72D656E7-A79F-4B65-9DFA-2E8DC41A1E9A}" type="pres">
      <dgm:prSet presAssocID="{215EEEB4-9201-458D-8E42-E7A8BFDB227B}" presName="parTxOnlySpace" presStyleCnt="0"/>
      <dgm:spPr/>
    </dgm:pt>
    <dgm:pt modelId="{30BC7D6B-88CB-42E8-9D03-88B4AC94070F}" type="pres">
      <dgm:prSet presAssocID="{F96D5E1D-13D0-43EF-ACF6-B1E7434DBDE8}" presName="parTxOnly" presStyleLbl="node1" presStyleIdx="4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4DDF581E-79FB-4C31-88A9-E491E7BCDE04}" type="pres">
      <dgm:prSet presAssocID="{C7DC30BC-2F20-4189-AE6E-794A787AB12C}" presName="parTxOnlySpace" presStyleCnt="0"/>
      <dgm:spPr/>
    </dgm:pt>
    <dgm:pt modelId="{DD743796-90FE-4F08-B966-14BAB1C099DB}" type="pres">
      <dgm:prSet presAssocID="{3B425B35-30F5-4695-A495-8AC44F89E387}" presName="parTxOnly" presStyleLbl="node1" presStyleIdx="5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</dgm:ptLst>
  <dgm:cxnLst>
    <dgm:cxn modelId="{9DA798F3-B76B-4914-BBB5-73B177398CC5}" srcId="{0347A9F2-17BF-4D46-9644-C91844C7C093}" destId="{8C73FABB-ED5C-4B3A-BDA8-A64956802ABB}" srcOrd="3" destOrd="0" parTransId="{48FF5442-0733-4B30-93CB-4F1AD0C1369D}" sibTransId="{215EEEB4-9201-458D-8E42-E7A8BFDB227B}"/>
    <dgm:cxn modelId="{B5FD44B4-8D56-45DD-822D-E867B7830560}" type="presOf" srcId="{0347A9F2-17BF-4D46-9644-C91844C7C093}" destId="{92727D7B-26A9-422A-98EE-1BCB90172592}" srcOrd="0" destOrd="0" presId="urn:microsoft.com/office/officeart/2005/8/layout/chevron1"/>
    <dgm:cxn modelId="{82EBDD89-D6B7-4BE8-B905-835543A8292A}" type="presOf" srcId="{993D6CF7-5A7D-4764-B8BA-A16D2DAAF893}" destId="{934DCD4E-3EEA-4D3E-AEDE-9C0D3D71689B}" srcOrd="0" destOrd="0" presId="urn:microsoft.com/office/officeart/2005/8/layout/chevron1"/>
    <dgm:cxn modelId="{879A6760-C219-41F3-AEEF-92F2D4042A8F}" type="presOf" srcId="{52098ADB-467A-4394-B8CE-3846EFD5D254}" destId="{7D9869DC-DF57-4D94-B314-56F5C6FFD62D}" srcOrd="0" destOrd="0" presId="urn:microsoft.com/office/officeart/2005/8/layout/chevron1"/>
    <dgm:cxn modelId="{72CDD8D5-BA29-4F85-A18E-F242D8B764A3}" type="presOf" srcId="{8C73FABB-ED5C-4B3A-BDA8-A64956802ABB}" destId="{7ACDBFFF-A5D3-4265-868A-D3C53D5CD220}" srcOrd="0" destOrd="0" presId="urn:microsoft.com/office/officeart/2005/8/layout/chevron1"/>
    <dgm:cxn modelId="{E72AF38E-3B2F-425E-AC4D-9776A8822700}" srcId="{0347A9F2-17BF-4D46-9644-C91844C7C093}" destId="{52098ADB-467A-4394-B8CE-3846EFD5D254}" srcOrd="0" destOrd="0" parTransId="{513396D7-DCDF-4E7C-9786-D4AA22E8DF77}" sibTransId="{73C14518-DB9F-4115-A984-E5D22DBABE76}"/>
    <dgm:cxn modelId="{50364989-57A6-4BA3-8BDA-356E368F6F90}" srcId="{0347A9F2-17BF-4D46-9644-C91844C7C093}" destId="{993D6CF7-5A7D-4764-B8BA-A16D2DAAF893}" srcOrd="1" destOrd="0" parTransId="{0321D865-F5C5-4B70-8312-C1E384ED7356}" sibTransId="{8DF5FDEA-C0AC-4D5C-B0B9-718B6C6C2EC2}"/>
    <dgm:cxn modelId="{1287AF6F-1B12-43AF-93F8-E3E543F332BD}" type="presOf" srcId="{3B425B35-30F5-4695-A495-8AC44F89E387}" destId="{DD743796-90FE-4F08-B966-14BAB1C099DB}" srcOrd="0" destOrd="0" presId="urn:microsoft.com/office/officeart/2005/8/layout/chevron1"/>
    <dgm:cxn modelId="{3042E6AB-B825-4729-B6A8-2996FB92E79B}" srcId="{0347A9F2-17BF-4D46-9644-C91844C7C093}" destId="{F96D5E1D-13D0-43EF-ACF6-B1E7434DBDE8}" srcOrd="4" destOrd="0" parTransId="{3E2690AA-2790-4A9A-ADB5-7F744F5EABA6}" sibTransId="{C7DC30BC-2F20-4189-AE6E-794A787AB12C}"/>
    <dgm:cxn modelId="{5CF19068-1B24-4EFA-B9A9-AF5C71F6B58B}" type="presOf" srcId="{7CD75FE9-1F1C-4F87-B95D-0592BFC44A26}" destId="{8D804FB2-6B3C-4129-A9FC-614B1BFCCEF4}" srcOrd="0" destOrd="0" presId="urn:microsoft.com/office/officeart/2005/8/layout/chevron1"/>
    <dgm:cxn modelId="{94C50957-EB94-4F91-A157-BB2652970624}" type="presOf" srcId="{F96D5E1D-13D0-43EF-ACF6-B1E7434DBDE8}" destId="{30BC7D6B-88CB-42E8-9D03-88B4AC94070F}" srcOrd="0" destOrd="0" presId="urn:microsoft.com/office/officeart/2005/8/layout/chevron1"/>
    <dgm:cxn modelId="{652AF3EA-FF04-4296-A30A-B013D4D97178}" srcId="{0347A9F2-17BF-4D46-9644-C91844C7C093}" destId="{7CD75FE9-1F1C-4F87-B95D-0592BFC44A26}" srcOrd="2" destOrd="0" parTransId="{6B8E7D94-2C31-4431-9FB0-9B3F25BDFD7F}" sibTransId="{FD3A6366-4D72-46F6-9021-9F913F1B6682}"/>
    <dgm:cxn modelId="{D14A4A8A-D42C-4E4C-8D4C-4B505DDA196E}" srcId="{0347A9F2-17BF-4D46-9644-C91844C7C093}" destId="{3B425B35-30F5-4695-A495-8AC44F89E387}" srcOrd="5" destOrd="0" parTransId="{25502288-979A-49C1-85E1-26FC604CDB32}" sibTransId="{C29D176F-423B-40B2-9711-81878F1B6FFD}"/>
    <dgm:cxn modelId="{6940A756-2CDC-418E-960A-84F1B8D26103}" type="presParOf" srcId="{92727D7B-26A9-422A-98EE-1BCB90172592}" destId="{7D9869DC-DF57-4D94-B314-56F5C6FFD62D}" srcOrd="0" destOrd="0" presId="urn:microsoft.com/office/officeart/2005/8/layout/chevron1"/>
    <dgm:cxn modelId="{0A0057E7-F500-463C-9F2E-36FC336D9818}" type="presParOf" srcId="{92727D7B-26A9-422A-98EE-1BCB90172592}" destId="{71C1F2B3-255C-4F57-9F5C-491ACD1E4D46}" srcOrd="1" destOrd="0" presId="urn:microsoft.com/office/officeart/2005/8/layout/chevron1"/>
    <dgm:cxn modelId="{8393116C-BEB8-4697-B80A-1B477732DEDE}" type="presParOf" srcId="{92727D7B-26A9-422A-98EE-1BCB90172592}" destId="{934DCD4E-3EEA-4D3E-AEDE-9C0D3D71689B}" srcOrd="2" destOrd="0" presId="urn:microsoft.com/office/officeart/2005/8/layout/chevron1"/>
    <dgm:cxn modelId="{2DFFC654-D319-429B-B88D-D6B4AC809A7B}" type="presParOf" srcId="{92727D7B-26A9-422A-98EE-1BCB90172592}" destId="{B992AC38-00C6-48D8-BFE9-0F4290DFC1FD}" srcOrd="3" destOrd="0" presId="urn:microsoft.com/office/officeart/2005/8/layout/chevron1"/>
    <dgm:cxn modelId="{C8AE59A6-FFF9-4FCF-A940-FA1F990F30A4}" type="presParOf" srcId="{92727D7B-26A9-422A-98EE-1BCB90172592}" destId="{8D804FB2-6B3C-4129-A9FC-614B1BFCCEF4}" srcOrd="4" destOrd="0" presId="urn:microsoft.com/office/officeart/2005/8/layout/chevron1"/>
    <dgm:cxn modelId="{95C8F968-D404-41AE-B200-866F0C6567AB}" type="presParOf" srcId="{92727D7B-26A9-422A-98EE-1BCB90172592}" destId="{5A6216D9-0DAA-442E-9143-56E8361A5004}" srcOrd="5" destOrd="0" presId="urn:microsoft.com/office/officeart/2005/8/layout/chevron1"/>
    <dgm:cxn modelId="{70CB70AC-3D68-4FBC-8505-CF89AB250EA3}" type="presParOf" srcId="{92727D7B-26A9-422A-98EE-1BCB90172592}" destId="{7ACDBFFF-A5D3-4265-868A-D3C53D5CD220}" srcOrd="6" destOrd="0" presId="urn:microsoft.com/office/officeart/2005/8/layout/chevron1"/>
    <dgm:cxn modelId="{56FBB932-AAE2-4FF6-BD8C-6A8F5EE710F5}" type="presParOf" srcId="{92727D7B-26A9-422A-98EE-1BCB90172592}" destId="{72D656E7-A79F-4B65-9DFA-2E8DC41A1E9A}" srcOrd="7" destOrd="0" presId="urn:microsoft.com/office/officeart/2005/8/layout/chevron1"/>
    <dgm:cxn modelId="{6E480CE7-4BDF-4C3B-928E-443093CEA01A}" type="presParOf" srcId="{92727D7B-26A9-422A-98EE-1BCB90172592}" destId="{30BC7D6B-88CB-42E8-9D03-88B4AC94070F}" srcOrd="8" destOrd="0" presId="urn:microsoft.com/office/officeart/2005/8/layout/chevron1"/>
    <dgm:cxn modelId="{A967AD75-28A6-428E-A292-C72090A667CE}" type="presParOf" srcId="{92727D7B-26A9-422A-98EE-1BCB90172592}" destId="{4DDF581E-79FB-4C31-88A9-E491E7BCDE04}" srcOrd="9" destOrd="0" presId="urn:microsoft.com/office/officeart/2005/8/layout/chevron1"/>
    <dgm:cxn modelId="{F2246767-92CF-4892-89E7-C8A24B206859}" type="presParOf" srcId="{92727D7B-26A9-422A-98EE-1BCB90172592}" destId="{DD743796-90FE-4F08-B966-14BAB1C099DB}" srcOrd="10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27.xml><?xml version="1.0" encoding="utf-8"?>
<dgm:dataModel xmlns:dgm="http://schemas.openxmlformats.org/drawingml/2006/diagram" xmlns:a="http://schemas.openxmlformats.org/drawingml/2006/main">
  <dgm:ptLst>
    <dgm:pt modelId="{0347A9F2-17BF-4D46-9644-C91844C7C093}" type="doc">
      <dgm:prSet loTypeId="urn:microsoft.com/office/officeart/2005/8/layout/chevron1" loCatId="process" qsTypeId="urn:microsoft.com/office/officeart/2005/8/quickstyle/simple1" qsCatId="simple" csTypeId="urn:microsoft.com/office/officeart/2005/8/colors/accent1_2" csCatId="accent1" phldr="1"/>
      <dgm:spPr/>
    </dgm:pt>
    <dgm:pt modelId="{52098ADB-467A-4394-B8CE-3846EFD5D254}">
      <dgm:prSet phldrT="[Texte]"/>
      <dgm:spPr>
        <a:solidFill>
          <a:schemeClr val="bg1"/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chemeClr val="tx1"/>
              </a:solidFill>
            </a:rPr>
            <a:t>Détermination des besoins par le PA </a:t>
          </a:r>
          <a:r>
            <a:rPr lang="fr-BE" dirty="0" smtClean="0">
              <a:solidFill>
                <a:schemeClr val="tx1"/>
              </a:solidFill>
              <a:sym typeface="Wingdings" pitchFamily="2" charset="2"/>
            </a:rPr>
            <a:t></a:t>
          </a:r>
          <a:r>
            <a:rPr lang="fr-BE" dirty="0" smtClean="0">
              <a:solidFill>
                <a:schemeClr val="tx1"/>
              </a:solidFill>
            </a:rPr>
            <a:t> CSC </a:t>
          </a:r>
          <a:endParaRPr lang="fr-BE" dirty="0">
            <a:solidFill>
              <a:schemeClr val="tx1"/>
            </a:solidFill>
          </a:endParaRPr>
        </a:p>
      </dgm:t>
    </dgm:pt>
    <dgm:pt modelId="{513396D7-DCDF-4E7C-9786-D4AA22E8DF77}" type="parTrans" cxnId="{E72AF38E-3B2F-425E-AC4D-9776A8822700}">
      <dgm:prSet/>
      <dgm:spPr/>
      <dgm:t>
        <a:bodyPr/>
        <a:lstStyle/>
        <a:p>
          <a:endParaRPr lang="fr-BE"/>
        </a:p>
      </dgm:t>
    </dgm:pt>
    <dgm:pt modelId="{73C14518-DB9F-4115-A984-E5D22DBABE76}" type="sibTrans" cxnId="{E72AF38E-3B2F-425E-AC4D-9776A8822700}">
      <dgm:prSet/>
      <dgm:spPr/>
      <dgm:t>
        <a:bodyPr/>
        <a:lstStyle/>
        <a:p>
          <a:endParaRPr lang="fr-BE"/>
        </a:p>
      </dgm:t>
    </dgm:pt>
    <dgm:pt modelId="{993D6CF7-5A7D-4764-B8BA-A16D2DAAF893}">
      <dgm:prSet phldrT="[Texte]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chemeClr val="bg1"/>
              </a:solidFill>
            </a:rPr>
            <a:t>Publication de l’avis de marché / invitation à soumissionner</a:t>
          </a:r>
          <a:endParaRPr lang="fr-BE" dirty="0">
            <a:solidFill>
              <a:schemeClr val="bg1"/>
            </a:solidFill>
          </a:endParaRPr>
        </a:p>
      </dgm:t>
    </dgm:pt>
    <dgm:pt modelId="{0321D865-F5C5-4B70-8312-C1E384ED7356}" type="parTrans" cxnId="{50364989-57A6-4BA3-8BDA-356E368F6F90}">
      <dgm:prSet/>
      <dgm:spPr/>
      <dgm:t>
        <a:bodyPr/>
        <a:lstStyle/>
        <a:p>
          <a:endParaRPr lang="fr-BE"/>
        </a:p>
      </dgm:t>
    </dgm:pt>
    <dgm:pt modelId="{8DF5FDEA-C0AC-4D5C-B0B9-718B6C6C2EC2}" type="sibTrans" cxnId="{50364989-57A6-4BA3-8BDA-356E368F6F90}">
      <dgm:prSet/>
      <dgm:spPr/>
      <dgm:t>
        <a:bodyPr/>
        <a:lstStyle/>
        <a:p>
          <a:endParaRPr lang="fr-BE"/>
        </a:p>
      </dgm:t>
    </dgm:pt>
    <dgm:pt modelId="{7CD75FE9-1F1C-4F87-B95D-0592BFC44A26}">
      <dgm:prSet phldrT="[Texte]"/>
      <dgm:spPr>
        <a:noFill/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ysClr val="windowText" lastClr="000000"/>
              </a:solidFill>
            </a:rPr>
            <a:t>Dépôt des offres</a:t>
          </a:r>
          <a:endParaRPr lang="fr-BE" dirty="0">
            <a:solidFill>
              <a:sysClr val="windowText" lastClr="000000"/>
            </a:solidFill>
          </a:endParaRPr>
        </a:p>
      </dgm:t>
    </dgm:pt>
    <dgm:pt modelId="{6B8E7D94-2C31-4431-9FB0-9B3F25BDFD7F}" type="parTrans" cxnId="{652AF3EA-FF04-4296-A30A-B013D4D97178}">
      <dgm:prSet/>
      <dgm:spPr/>
      <dgm:t>
        <a:bodyPr/>
        <a:lstStyle/>
        <a:p>
          <a:endParaRPr lang="fr-BE"/>
        </a:p>
      </dgm:t>
    </dgm:pt>
    <dgm:pt modelId="{FD3A6366-4D72-46F6-9021-9F913F1B6682}" type="sibTrans" cxnId="{652AF3EA-FF04-4296-A30A-B013D4D97178}">
      <dgm:prSet/>
      <dgm:spPr/>
      <dgm:t>
        <a:bodyPr/>
        <a:lstStyle/>
        <a:p>
          <a:endParaRPr lang="fr-BE"/>
        </a:p>
      </dgm:t>
    </dgm:pt>
    <dgm:pt modelId="{8C73FABB-ED5C-4B3A-BDA8-A64956802ABB}">
      <dgm:prSet/>
      <dgm:spPr>
        <a:noFill/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ysClr val="windowText" lastClr="000000"/>
              </a:solidFill>
            </a:rPr>
            <a:t>Analyse des offres et attribution</a:t>
          </a:r>
          <a:endParaRPr lang="fr-BE" dirty="0">
            <a:solidFill>
              <a:sysClr val="windowText" lastClr="000000"/>
            </a:solidFill>
          </a:endParaRPr>
        </a:p>
      </dgm:t>
    </dgm:pt>
    <dgm:pt modelId="{48FF5442-0733-4B30-93CB-4F1AD0C1369D}" type="parTrans" cxnId="{9DA798F3-B76B-4914-BBB5-73B177398CC5}">
      <dgm:prSet/>
      <dgm:spPr/>
      <dgm:t>
        <a:bodyPr/>
        <a:lstStyle/>
        <a:p>
          <a:endParaRPr lang="fr-BE"/>
        </a:p>
      </dgm:t>
    </dgm:pt>
    <dgm:pt modelId="{215EEEB4-9201-458D-8E42-E7A8BFDB227B}" type="sibTrans" cxnId="{9DA798F3-B76B-4914-BBB5-73B177398CC5}">
      <dgm:prSet/>
      <dgm:spPr/>
      <dgm:t>
        <a:bodyPr/>
        <a:lstStyle/>
        <a:p>
          <a:endParaRPr lang="fr-BE"/>
        </a:p>
      </dgm:t>
    </dgm:pt>
    <dgm:pt modelId="{F96D5E1D-13D0-43EF-ACF6-B1E7434DBDE8}">
      <dgm:prSet/>
      <dgm:spPr>
        <a:noFill/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ysClr val="windowText" lastClr="000000"/>
              </a:solidFill>
            </a:rPr>
            <a:t>Notification</a:t>
          </a:r>
          <a:endParaRPr lang="fr-BE" dirty="0">
            <a:solidFill>
              <a:sysClr val="windowText" lastClr="000000"/>
            </a:solidFill>
          </a:endParaRPr>
        </a:p>
      </dgm:t>
    </dgm:pt>
    <dgm:pt modelId="{3E2690AA-2790-4A9A-ADB5-7F744F5EABA6}" type="parTrans" cxnId="{3042E6AB-B825-4729-B6A8-2996FB92E79B}">
      <dgm:prSet/>
      <dgm:spPr/>
      <dgm:t>
        <a:bodyPr/>
        <a:lstStyle/>
        <a:p>
          <a:endParaRPr lang="fr-BE"/>
        </a:p>
      </dgm:t>
    </dgm:pt>
    <dgm:pt modelId="{C7DC30BC-2F20-4189-AE6E-794A787AB12C}" type="sibTrans" cxnId="{3042E6AB-B825-4729-B6A8-2996FB92E79B}">
      <dgm:prSet/>
      <dgm:spPr/>
      <dgm:t>
        <a:bodyPr/>
        <a:lstStyle/>
        <a:p>
          <a:endParaRPr lang="fr-BE"/>
        </a:p>
      </dgm:t>
    </dgm:pt>
    <dgm:pt modelId="{3B425B35-30F5-4695-A495-8AC44F89E387}">
      <dgm:prSet/>
      <dgm:spPr>
        <a:noFill/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ysClr val="windowText" lastClr="000000"/>
              </a:solidFill>
            </a:rPr>
            <a:t>Exécution du marché </a:t>
          </a:r>
          <a:r>
            <a:rPr lang="fr-BE" dirty="0" smtClean="0">
              <a:solidFill>
                <a:sysClr val="windowText" lastClr="000000"/>
              </a:solidFill>
              <a:sym typeface="Wingdings" pitchFamily="2" charset="2"/>
            </a:rPr>
            <a:t></a:t>
          </a:r>
          <a:r>
            <a:rPr lang="fr-BE" dirty="0" smtClean="0">
              <a:solidFill>
                <a:sysClr val="windowText" lastClr="000000"/>
              </a:solidFill>
            </a:rPr>
            <a:t> réception définitive</a:t>
          </a:r>
          <a:endParaRPr lang="fr-BE" dirty="0">
            <a:solidFill>
              <a:sysClr val="windowText" lastClr="000000"/>
            </a:solidFill>
          </a:endParaRPr>
        </a:p>
      </dgm:t>
    </dgm:pt>
    <dgm:pt modelId="{25502288-979A-49C1-85E1-26FC604CDB32}" type="parTrans" cxnId="{D14A4A8A-D42C-4E4C-8D4C-4B505DDA196E}">
      <dgm:prSet/>
      <dgm:spPr/>
      <dgm:t>
        <a:bodyPr/>
        <a:lstStyle/>
        <a:p>
          <a:endParaRPr lang="fr-BE"/>
        </a:p>
      </dgm:t>
    </dgm:pt>
    <dgm:pt modelId="{C29D176F-423B-40B2-9711-81878F1B6FFD}" type="sibTrans" cxnId="{D14A4A8A-D42C-4E4C-8D4C-4B505DDA196E}">
      <dgm:prSet/>
      <dgm:spPr/>
      <dgm:t>
        <a:bodyPr/>
        <a:lstStyle/>
        <a:p>
          <a:endParaRPr lang="fr-BE"/>
        </a:p>
      </dgm:t>
    </dgm:pt>
    <dgm:pt modelId="{92727D7B-26A9-422A-98EE-1BCB90172592}" type="pres">
      <dgm:prSet presAssocID="{0347A9F2-17BF-4D46-9644-C91844C7C093}" presName="Name0" presStyleCnt="0">
        <dgm:presLayoutVars>
          <dgm:dir/>
          <dgm:animLvl val="lvl"/>
          <dgm:resizeHandles val="exact"/>
        </dgm:presLayoutVars>
      </dgm:prSet>
      <dgm:spPr/>
    </dgm:pt>
    <dgm:pt modelId="{7D9869DC-DF57-4D94-B314-56F5C6FFD62D}" type="pres">
      <dgm:prSet presAssocID="{52098ADB-467A-4394-B8CE-3846EFD5D254}" presName="parTxOnly" presStyleLbl="node1" presStyleIdx="0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71C1F2B3-255C-4F57-9F5C-491ACD1E4D46}" type="pres">
      <dgm:prSet presAssocID="{73C14518-DB9F-4115-A984-E5D22DBABE76}" presName="parTxOnlySpace" presStyleCnt="0"/>
      <dgm:spPr/>
    </dgm:pt>
    <dgm:pt modelId="{934DCD4E-3EEA-4D3E-AEDE-9C0D3D71689B}" type="pres">
      <dgm:prSet presAssocID="{993D6CF7-5A7D-4764-B8BA-A16D2DAAF893}" presName="parTxOnly" presStyleLbl="node1" presStyleIdx="1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B992AC38-00C6-48D8-BFE9-0F4290DFC1FD}" type="pres">
      <dgm:prSet presAssocID="{8DF5FDEA-C0AC-4D5C-B0B9-718B6C6C2EC2}" presName="parTxOnlySpace" presStyleCnt="0"/>
      <dgm:spPr/>
    </dgm:pt>
    <dgm:pt modelId="{8D804FB2-6B3C-4129-A9FC-614B1BFCCEF4}" type="pres">
      <dgm:prSet presAssocID="{7CD75FE9-1F1C-4F87-B95D-0592BFC44A26}" presName="parTxOnly" presStyleLbl="node1" presStyleIdx="2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5A6216D9-0DAA-442E-9143-56E8361A5004}" type="pres">
      <dgm:prSet presAssocID="{FD3A6366-4D72-46F6-9021-9F913F1B6682}" presName="parTxOnlySpace" presStyleCnt="0"/>
      <dgm:spPr/>
    </dgm:pt>
    <dgm:pt modelId="{7ACDBFFF-A5D3-4265-868A-D3C53D5CD220}" type="pres">
      <dgm:prSet presAssocID="{8C73FABB-ED5C-4B3A-BDA8-A64956802ABB}" presName="parTxOnly" presStyleLbl="node1" presStyleIdx="3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72D656E7-A79F-4B65-9DFA-2E8DC41A1E9A}" type="pres">
      <dgm:prSet presAssocID="{215EEEB4-9201-458D-8E42-E7A8BFDB227B}" presName="parTxOnlySpace" presStyleCnt="0"/>
      <dgm:spPr/>
    </dgm:pt>
    <dgm:pt modelId="{30BC7D6B-88CB-42E8-9D03-88B4AC94070F}" type="pres">
      <dgm:prSet presAssocID="{F96D5E1D-13D0-43EF-ACF6-B1E7434DBDE8}" presName="parTxOnly" presStyleLbl="node1" presStyleIdx="4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4DDF581E-79FB-4C31-88A9-E491E7BCDE04}" type="pres">
      <dgm:prSet presAssocID="{C7DC30BC-2F20-4189-AE6E-794A787AB12C}" presName="parTxOnlySpace" presStyleCnt="0"/>
      <dgm:spPr/>
    </dgm:pt>
    <dgm:pt modelId="{DD743796-90FE-4F08-B966-14BAB1C099DB}" type="pres">
      <dgm:prSet presAssocID="{3B425B35-30F5-4695-A495-8AC44F89E387}" presName="parTxOnly" presStyleLbl="node1" presStyleIdx="5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</dgm:ptLst>
  <dgm:cxnLst>
    <dgm:cxn modelId="{50364989-57A6-4BA3-8BDA-356E368F6F90}" srcId="{0347A9F2-17BF-4D46-9644-C91844C7C093}" destId="{993D6CF7-5A7D-4764-B8BA-A16D2DAAF893}" srcOrd="1" destOrd="0" parTransId="{0321D865-F5C5-4B70-8312-C1E384ED7356}" sibTransId="{8DF5FDEA-C0AC-4D5C-B0B9-718B6C6C2EC2}"/>
    <dgm:cxn modelId="{936CF7FD-9A8B-466A-8FCE-E536F6D3094F}" type="presOf" srcId="{52098ADB-467A-4394-B8CE-3846EFD5D254}" destId="{7D9869DC-DF57-4D94-B314-56F5C6FFD62D}" srcOrd="0" destOrd="0" presId="urn:microsoft.com/office/officeart/2005/8/layout/chevron1"/>
    <dgm:cxn modelId="{E72AF38E-3B2F-425E-AC4D-9776A8822700}" srcId="{0347A9F2-17BF-4D46-9644-C91844C7C093}" destId="{52098ADB-467A-4394-B8CE-3846EFD5D254}" srcOrd="0" destOrd="0" parTransId="{513396D7-DCDF-4E7C-9786-D4AA22E8DF77}" sibTransId="{73C14518-DB9F-4115-A984-E5D22DBABE76}"/>
    <dgm:cxn modelId="{D14A4A8A-D42C-4E4C-8D4C-4B505DDA196E}" srcId="{0347A9F2-17BF-4D46-9644-C91844C7C093}" destId="{3B425B35-30F5-4695-A495-8AC44F89E387}" srcOrd="5" destOrd="0" parTransId="{25502288-979A-49C1-85E1-26FC604CDB32}" sibTransId="{C29D176F-423B-40B2-9711-81878F1B6FFD}"/>
    <dgm:cxn modelId="{6EB80D94-BD72-436B-981C-2859609167F3}" type="presOf" srcId="{F96D5E1D-13D0-43EF-ACF6-B1E7434DBDE8}" destId="{30BC7D6B-88CB-42E8-9D03-88B4AC94070F}" srcOrd="0" destOrd="0" presId="urn:microsoft.com/office/officeart/2005/8/layout/chevron1"/>
    <dgm:cxn modelId="{9DA798F3-B76B-4914-BBB5-73B177398CC5}" srcId="{0347A9F2-17BF-4D46-9644-C91844C7C093}" destId="{8C73FABB-ED5C-4B3A-BDA8-A64956802ABB}" srcOrd="3" destOrd="0" parTransId="{48FF5442-0733-4B30-93CB-4F1AD0C1369D}" sibTransId="{215EEEB4-9201-458D-8E42-E7A8BFDB227B}"/>
    <dgm:cxn modelId="{3A8CED75-7E8A-4A5C-8D6F-C99D1EC53A8F}" type="presOf" srcId="{7CD75FE9-1F1C-4F87-B95D-0592BFC44A26}" destId="{8D804FB2-6B3C-4129-A9FC-614B1BFCCEF4}" srcOrd="0" destOrd="0" presId="urn:microsoft.com/office/officeart/2005/8/layout/chevron1"/>
    <dgm:cxn modelId="{489D4DCC-2185-4B97-97FE-C9B1D210FABB}" type="presOf" srcId="{8C73FABB-ED5C-4B3A-BDA8-A64956802ABB}" destId="{7ACDBFFF-A5D3-4265-868A-D3C53D5CD220}" srcOrd="0" destOrd="0" presId="urn:microsoft.com/office/officeart/2005/8/layout/chevron1"/>
    <dgm:cxn modelId="{7E3BE339-4816-4EC1-9B86-ADDCFD6471AD}" type="presOf" srcId="{3B425B35-30F5-4695-A495-8AC44F89E387}" destId="{DD743796-90FE-4F08-B966-14BAB1C099DB}" srcOrd="0" destOrd="0" presId="urn:microsoft.com/office/officeart/2005/8/layout/chevron1"/>
    <dgm:cxn modelId="{652AF3EA-FF04-4296-A30A-B013D4D97178}" srcId="{0347A9F2-17BF-4D46-9644-C91844C7C093}" destId="{7CD75FE9-1F1C-4F87-B95D-0592BFC44A26}" srcOrd="2" destOrd="0" parTransId="{6B8E7D94-2C31-4431-9FB0-9B3F25BDFD7F}" sibTransId="{FD3A6366-4D72-46F6-9021-9F913F1B6682}"/>
    <dgm:cxn modelId="{EF8423D3-5994-4B39-AC0A-99A7BB4AF015}" type="presOf" srcId="{993D6CF7-5A7D-4764-B8BA-A16D2DAAF893}" destId="{934DCD4E-3EEA-4D3E-AEDE-9C0D3D71689B}" srcOrd="0" destOrd="0" presId="urn:microsoft.com/office/officeart/2005/8/layout/chevron1"/>
    <dgm:cxn modelId="{21A762F1-FE8F-42A8-A17F-3511E9E30F08}" type="presOf" srcId="{0347A9F2-17BF-4D46-9644-C91844C7C093}" destId="{92727D7B-26A9-422A-98EE-1BCB90172592}" srcOrd="0" destOrd="0" presId="urn:microsoft.com/office/officeart/2005/8/layout/chevron1"/>
    <dgm:cxn modelId="{3042E6AB-B825-4729-B6A8-2996FB92E79B}" srcId="{0347A9F2-17BF-4D46-9644-C91844C7C093}" destId="{F96D5E1D-13D0-43EF-ACF6-B1E7434DBDE8}" srcOrd="4" destOrd="0" parTransId="{3E2690AA-2790-4A9A-ADB5-7F744F5EABA6}" sibTransId="{C7DC30BC-2F20-4189-AE6E-794A787AB12C}"/>
    <dgm:cxn modelId="{A6476FA3-97CC-4CF6-8284-7161C6AAEF75}" type="presParOf" srcId="{92727D7B-26A9-422A-98EE-1BCB90172592}" destId="{7D9869DC-DF57-4D94-B314-56F5C6FFD62D}" srcOrd="0" destOrd="0" presId="urn:microsoft.com/office/officeart/2005/8/layout/chevron1"/>
    <dgm:cxn modelId="{1768C81D-9716-4DB2-BDF5-536F25D2E8B0}" type="presParOf" srcId="{92727D7B-26A9-422A-98EE-1BCB90172592}" destId="{71C1F2B3-255C-4F57-9F5C-491ACD1E4D46}" srcOrd="1" destOrd="0" presId="urn:microsoft.com/office/officeart/2005/8/layout/chevron1"/>
    <dgm:cxn modelId="{DC1100F1-01CA-4ACA-B6E2-6AB4D143EB26}" type="presParOf" srcId="{92727D7B-26A9-422A-98EE-1BCB90172592}" destId="{934DCD4E-3EEA-4D3E-AEDE-9C0D3D71689B}" srcOrd="2" destOrd="0" presId="urn:microsoft.com/office/officeart/2005/8/layout/chevron1"/>
    <dgm:cxn modelId="{5C948F03-8F32-4136-B79D-920356E4ABF8}" type="presParOf" srcId="{92727D7B-26A9-422A-98EE-1BCB90172592}" destId="{B992AC38-00C6-48D8-BFE9-0F4290DFC1FD}" srcOrd="3" destOrd="0" presId="urn:microsoft.com/office/officeart/2005/8/layout/chevron1"/>
    <dgm:cxn modelId="{48FAEB36-46E7-4B55-9C6B-872778883CE4}" type="presParOf" srcId="{92727D7B-26A9-422A-98EE-1BCB90172592}" destId="{8D804FB2-6B3C-4129-A9FC-614B1BFCCEF4}" srcOrd="4" destOrd="0" presId="urn:microsoft.com/office/officeart/2005/8/layout/chevron1"/>
    <dgm:cxn modelId="{275B99C8-0C6B-4CC4-B744-97BB2334A481}" type="presParOf" srcId="{92727D7B-26A9-422A-98EE-1BCB90172592}" destId="{5A6216D9-0DAA-442E-9143-56E8361A5004}" srcOrd="5" destOrd="0" presId="urn:microsoft.com/office/officeart/2005/8/layout/chevron1"/>
    <dgm:cxn modelId="{47ECF090-5955-4882-8DBA-8634783E2182}" type="presParOf" srcId="{92727D7B-26A9-422A-98EE-1BCB90172592}" destId="{7ACDBFFF-A5D3-4265-868A-D3C53D5CD220}" srcOrd="6" destOrd="0" presId="urn:microsoft.com/office/officeart/2005/8/layout/chevron1"/>
    <dgm:cxn modelId="{5A3F1F73-E674-4EB3-8FA7-945D89296482}" type="presParOf" srcId="{92727D7B-26A9-422A-98EE-1BCB90172592}" destId="{72D656E7-A79F-4B65-9DFA-2E8DC41A1E9A}" srcOrd="7" destOrd="0" presId="urn:microsoft.com/office/officeart/2005/8/layout/chevron1"/>
    <dgm:cxn modelId="{ACA4D2DF-AE2C-4275-824C-3574F01CBD7C}" type="presParOf" srcId="{92727D7B-26A9-422A-98EE-1BCB90172592}" destId="{30BC7D6B-88CB-42E8-9D03-88B4AC94070F}" srcOrd="8" destOrd="0" presId="urn:microsoft.com/office/officeart/2005/8/layout/chevron1"/>
    <dgm:cxn modelId="{DC0DD358-72B8-4DAB-800A-F38C5A192035}" type="presParOf" srcId="{92727D7B-26A9-422A-98EE-1BCB90172592}" destId="{4DDF581E-79FB-4C31-88A9-E491E7BCDE04}" srcOrd="9" destOrd="0" presId="urn:microsoft.com/office/officeart/2005/8/layout/chevron1"/>
    <dgm:cxn modelId="{65B017D8-C60D-4536-9142-EAA20F07BE2A}" type="presParOf" srcId="{92727D7B-26A9-422A-98EE-1BCB90172592}" destId="{DD743796-90FE-4F08-B966-14BAB1C099DB}" srcOrd="10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28.xml><?xml version="1.0" encoding="utf-8"?>
<dgm:dataModel xmlns:dgm="http://schemas.openxmlformats.org/drawingml/2006/diagram" xmlns:a="http://schemas.openxmlformats.org/drawingml/2006/main">
  <dgm:ptLst>
    <dgm:pt modelId="{722F3AD3-6025-4295-A329-DF371C096141}" type="doc">
      <dgm:prSet loTypeId="urn:microsoft.com/office/officeart/2005/8/layout/StepDownProcess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BE"/>
        </a:p>
      </dgm:t>
    </dgm:pt>
    <dgm:pt modelId="{86C57D74-0DB6-49D8-82B0-E69D54D4AF37}">
      <dgm:prSet phldrT="[Texte]"/>
      <dgm:spPr>
        <a:noFill/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chemeClr val="tx1"/>
              </a:solidFill>
            </a:rPr>
            <a:t>Détermination des besoins par le PA </a:t>
          </a:r>
          <a:r>
            <a:rPr lang="fr-BE" dirty="0" smtClean="0">
              <a:solidFill>
                <a:schemeClr val="tx1"/>
              </a:solidFill>
              <a:sym typeface="Wingdings" pitchFamily="2" charset="2"/>
            </a:rPr>
            <a:t></a:t>
          </a:r>
          <a:r>
            <a:rPr lang="fr-BE" dirty="0" smtClean="0">
              <a:solidFill>
                <a:schemeClr val="tx1"/>
              </a:solidFill>
            </a:rPr>
            <a:t> CSC </a:t>
          </a:r>
          <a:endParaRPr lang="fr-BE" dirty="0">
            <a:solidFill>
              <a:schemeClr val="tx1"/>
            </a:solidFill>
          </a:endParaRPr>
        </a:p>
      </dgm:t>
    </dgm:pt>
    <dgm:pt modelId="{07B6FF71-3B93-4391-ACD4-C672CB81D87E}" type="parTrans" cxnId="{DE3D5DBF-E31A-45CE-85F0-08E4810C059C}">
      <dgm:prSet/>
      <dgm:spPr/>
      <dgm:t>
        <a:bodyPr/>
        <a:lstStyle/>
        <a:p>
          <a:endParaRPr lang="fr-BE"/>
        </a:p>
      </dgm:t>
    </dgm:pt>
    <dgm:pt modelId="{5F8C013E-723C-49FE-BBEF-22DD8C1D747E}" type="sibTrans" cxnId="{DE3D5DBF-E31A-45CE-85F0-08E4810C059C}">
      <dgm:prSet/>
      <dgm:spPr/>
      <dgm:t>
        <a:bodyPr/>
        <a:lstStyle/>
        <a:p>
          <a:endParaRPr lang="fr-BE"/>
        </a:p>
      </dgm:t>
    </dgm:pt>
    <dgm:pt modelId="{729959E3-0661-4AC1-AA79-ED3A67239A41}">
      <dgm:prSet phldrT="[Texte]"/>
      <dgm:spPr>
        <a:solidFill>
          <a:schemeClr val="bg1"/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chemeClr val="tx1"/>
              </a:solidFill>
            </a:rPr>
            <a:t>Publication de l’avis de marché / invitation à soumissionner</a:t>
          </a:r>
          <a:endParaRPr lang="fr-BE" dirty="0">
            <a:solidFill>
              <a:schemeClr val="tx1"/>
            </a:solidFill>
          </a:endParaRPr>
        </a:p>
      </dgm:t>
    </dgm:pt>
    <dgm:pt modelId="{9E3535D8-7D73-4D62-BE90-91A5AA362371}" type="parTrans" cxnId="{57121AA2-EF43-48F8-AC05-C588EE139E51}">
      <dgm:prSet/>
      <dgm:spPr/>
      <dgm:t>
        <a:bodyPr/>
        <a:lstStyle/>
        <a:p>
          <a:endParaRPr lang="fr-BE"/>
        </a:p>
      </dgm:t>
    </dgm:pt>
    <dgm:pt modelId="{A5A713E8-BF8B-4024-971A-7952F6773DB9}" type="sibTrans" cxnId="{57121AA2-EF43-48F8-AC05-C588EE139E51}">
      <dgm:prSet/>
      <dgm:spPr/>
      <dgm:t>
        <a:bodyPr/>
        <a:lstStyle/>
        <a:p>
          <a:endParaRPr lang="fr-BE"/>
        </a:p>
      </dgm:t>
    </dgm:pt>
    <dgm:pt modelId="{DE030288-F9E8-4667-BC58-A3BFC06EBB0C}">
      <dgm:prSet phldrT="[Texte]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chemeClr val="bg1"/>
              </a:solidFill>
            </a:rPr>
            <a:t>Dépôt des offres</a:t>
          </a:r>
          <a:endParaRPr lang="fr-BE" dirty="0">
            <a:solidFill>
              <a:schemeClr val="bg1"/>
            </a:solidFill>
          </a:endParaRPr>
        </a:p>
      </dgm:t>
    </dgm:pt>
    <dgm:pt modelId="{B39BE530-D6CA-4C72-BA1E-252DD3D84B10}" type="parTrans" cxnId="{D862077B-6135-4F2C-986D-57F6E0387D08}">
      <dgm:prSet/>
      <dgm:spPr/>
      <dgm:t>
        <a:bodyPr/>
        <a:lstStyle/>
        <a:p>
          <a:endParaRPr lang="fr-BE"/>
        </a:p>
      </dgm:t>
    </dgm:pt>
    <dgm:pt modelId="{D2705EEC-307A-49B6-8956-738D9F1B5198}" type="sibTrans" cxnId="{D862077B-6135-4F2C-986D-57F6E0387D08}">
      <dgm:prSet/>
      <dgm:spPr/>
      <dgm:t>
        <a:bodyPr/>
        <a:lstStyle/>
        <a:p>
          <a:endParaRPr lang="fr-BE"/>
        </a:p>
      </dgm:t>
    </dgm:pt>
    <dgm:pt modelId="{144F05E4-8501-4B01-AA5B-C31C7A5907F6}">
      <dgm:prSet/>
      <dgm:spPr>
        <a:noFill/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chemeClr val="tx1"/>
              </a:solidFill>
            </a:rPr>
            <a:t>Analyse des offres et attribution</a:t>
          </a:r>
          <a:endParaRPr lang="fr-BE" dirty="0">
            <a:solidFill>
              <a:schemeClr val="tx1"/>
            </a:solidFill>
          </a:endParaRPr>
        </a:p>
      </dgm:t>
    </dgm:pt>
    <dgm:pt modelId="{9135A4F7-EC28-4359-9483-87F82A1646F1}" type="parTrans" cxnId="{6B2ED2BC-AD01-4E60-967E-753FADBB721A}">
      <dgm:prSet/>
      <dgm:spPr/>
      <dgm:t>
        <a:bodyPr/>
        <a:lstStyle/>
        <a:p>
          <a:endParaRPr lang="fr-BE"/>
        </a:p>
      </dgm:t>
    </dgm:pt>
    <dgm:pt modelId="{076F6366-D925-4833-B570-C4A93C33034E}" type="sibTrans" cxnId="{6B2ED2BC-AD01-4E60-967E-753FADBB721A}">
      <dgm:prSet/>
      <dgm:spPr/>
      <dgm:t>
        <a:bodyPr/>
        <a:lstStyle/>
        <a:p>
          <a:endParaRPr lang="fr-BE"/>
        </a:p>
      </dgm:t>
    </dgm:pt>
    <dgm:pt modelId="{6389F825-34ED-4065-A2F8-8823EEE8EA07}">
      <dgm:prSet/>
      <dgm:spPr>
        <a:noFill/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chemeClr val="tx1"/>
              </a:solidFill>
            </a:rPr>
            <a:t>Motivation, information et notification </a:t>
          </a:r>
        </a:p>
        <a:p>
          <a:r>
            <a:rPr lang="fr-BE" dirty="0" smtClean="0"/>
            <a:t> </a:t>
          </a:r>
          <a:endParaRPr lang="fr-BE" dirty="0"/>
        </a:p>
      </dgm:t>
    </dgm:pt>
    <dgm:pt modelId="{93CC06DD-E873-40E7-B820-EAFE9602AC2C}" type="parTrans" cxnId="{DC86E4EE-907F-4E77-992A-21D8B95DBB48}">
      <dgm:prSet/>
      <dgm:spPr/>
      <dgm:t>
        <a:bodyPr/>
        <a:lstStyle/>
        <a:p>
          <a:endParaRPr lang="fr-BE"/>
        </a:p>
      </dgm:t>
    </dgm:pt>
    <dgm:pt modelId="{1B7A6499-D21F-459C-BAB2-8AAA6BBE19B8}" type="sibTrans" cxnId="{DC86E4EE-907F-4E77-992A-21D8B95DBB48}">
      <dgm:prSet/>
      <dgm:spPr/>
      <dgm:t>
        <a:bodyPr/>
        <a:lstStyle/>
        <a:p>
          <a:endParaRPr lang="fr-BE"/>
        </a:p>
      </dgm:t>
    </dgm:pt>
    <dgm:pt modelId="{267F982D-FE79-438D-A31A-96B0DD0F5E32}">
      <dgm:prSet/>
      <dgm:spPr>
        <a:noFill/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chemeClr val="tx1"/>
              </a:solidFill>
            </a:rPr>
            <a:t>Exécution du marché </a:t>
          </a:r>
          <a:r>
            <a:rPr lang="fr-BE" dirty="0" smtClean="0">
              <a:solidFill>
                <a:schemeClr val="tx1"/>
              </a:solidFill>
              <a:sym typeface="Wingdings" pitchFamily="2" charset="2"/>
            </a:rPr>
            <a:t></a:t>
          </a:r>
          <a:r>
            <a:rPr lang="fr-BE" dirty="0" smtClean="0">
              <a:solidFill>
                <a:schemeClr val="tx1"/>
              </a:solidFill>
            </a:rPr>
            <a:t> réception définitive</a:t>
          </a:r>
          <a:endParaRPr lang="fr-BE" dirty="0">
            <a:solidFill>
              <a:schemeClr val="tx1"/>
            </a:solidFill>
          </a:endParaRPr>
        </a:p>
      </dgm:t>
    </dgm:pt>
    <dgm:pt modelId="{1A54DA57-E06D-45DB-AF51-CDE3D53025AF}" type="parTrans" cxnId="{C51548FC-4334-402E-9FD2-16562C909F5F}">
      <dgm:prSet/>
      <dgm:spPr/>
      <dgm:t>
        <a:bodyPr/>
        <a:lstStyle/>
        <a:p>
          <a:endParaRPr lang="fr-BE"/>
        </a:p>
      </dgm:t>
    </dgm:pt>
    <dgm:pt modelId="{8C622DFF-1F39-4E38-9216-D615E12D0662}" type="sibTrans" cxnId="{C51548FC-4334-402E-9FD2-16562C909F5F}">
      <dgm:prSet/>
      <dgm:spPr/>
      <dgm:t>
        <a:bodyPr/>
        <a:lstStyle/>
        <a:p>
          <a:endParaRPr lang="fr-BE"/>
        </a:p>
      </dgm:t>
    </dgm:pt>
    <dgm:pt modelId="{3CAA0A7A-391E-4F51-9DEC-76E7E47E8CA3}" type="pres">
      <dgm:prSet presAssocID="{722F3AD3-6025-4295-A329-DF371C096141}" presName="rootnode" presStyleCnt="0">
        <dgm:presLayoutVars>
          <dgm:chMax/>
          <dgm:chPref/>
          <dgm:dir/>
          <dgm:animLvl val="lvl"/>
        </dgm:presLayoutVars>
      </dgm:prSet>
      <dgm:spPr/>
      <dgm:t>
        <a:bodyPr/>
        <a:lstStyle/>
        <a:p>
          <a:endParaRPr lang="fr-BE"/>
        </a:p>
      </dgm:t>
    </dgm:pt>
    <dgm:pt modelId="{C36E9A4A-DED2-4192-A4EE-838E380E67F6}" type="pres">
      <dgm:prSet presAssocID="{86C57D74-0DB6-49D8-82B0-E69D54D4AF37}" presName="composite" presStyleCnt="0"/>
      <dgm:spPr/>
    </dgm:pt>
    <dgm:pt modelId="{4FEBDE8A-9F9F-42F4-8B73-AF063CCF2E5A}" type="pres">
      <dgm:prSet presAssocID="{86C57D74-0DB6-49D8-82B0-E69D54D4AF37}" presName="bentUpArrow1" presStyleLbl="alignImgPlace1" presStyleIdx="0" presStyleCnt="5"/>
      <dgm:spPr/>
    </dgm:pt>
    <dgm:pt modelId="{40608EB9-C0CF-4839-A10A-6589D3B2EBD6}" type="pres">
      <dgm:prSet presAssocID="{86C57D74-0DB6-49D8-82B0-E69D54D4AF37}" presName="ParentText" presStyleLbl="node1" presStyleIdx="0" presStyleCnt="6" custScaleX="208094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C13AFA5B-B0B2-4CED-898C-C30EC2CDAD84}" type="pres">
      <dgm:prSet presAssocID="{86C57D74-0DB6-49D8-82B0-E69D54D4AF37}" presName="ChildText" presStyleLbl="revTx" presStyleIdx="0" presStyleCnt="5">
        <dgm:presLayoutVars>
          <dgm:chMax val="0"/>
          <dgm:chPref val="0"/>
          <dgm:bulletEnabled val="1"/>
        </dgm:presLayoutVars>
      </dgm:prSet>
      <dgm:spPr/>
    </dgm:pt>
    <dgm:pt modelId="{7EC65727-A71B-4DE6-A541-85DDA0AE6CC5}" type="pres">
      <dgm:prSet presAssocID="{5F8C013E-723C-49FE-BBEF-22DD8C1D747E}" presName="sibTrans" presStyleCnt="0"/>
      <dgm:spPr/>
    </dgm:pt>
    <dgm:pt modelId="{49FD927C-ABE5-4CAD-9D96-7B05FF1A0E61}" type="pres">
      <dgm:prSet presAssocID="{729959E3-0661-4AC1-AA79-ED3A67239A41}" presName="composite" presStyleCnt="0"/>
      <dgm:spPr/>
    </dgm:pt>
    <dgm:pt modelId="{8D3947CF-225F-4373-8C86-F3EA0D2FAAE8}" type="pres">
      <dgm:prSet presAssocID="{729959E3-0661-4AC1-AA79-ED3A67239A41}" presName="bentUpArrow1" presStyleLbl="alignImgPlace1" presStyleIdx="1" presStyleCnt="5"/>
      <dgm:spPr/>
    </dgm:pt>
    <dgm:pt modelId="{D1F78F88-547E-4360-8C76-BEFE1B9E4CCF}" type="pres">
      <dgm:prSet presAssocID="{729959E3-0661-4AC1-AA79-ED3A67239A41}" presName="ParentText" presStyleLbl="node1" presStyleIdx="1" presStyleCnt="6" custScaleX="208094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C2E2C677-76EC-4136-9114-4CE8370ACBA4}" type="pres">
      <dgm:prSet presAssocID="{729959E3-0661-4AC1-AA79-ED3A67239A41}" presName="ChildText" presStyleLbl="revTx" presStyleIdx="1" presStyleCnt="5">
        <dgm:presLayoutVars>
          <dgm:chMax val="0"/>
          <dgm:chPref val="0"/>
          <dgm:bulletEnabled val="1"/>
        </dgm:presLayoutVars>
      </dgm:prSet>
      <dgm:spPr/>
    </dgm:pt>
    <dgm:pt modelId="{E2A8BF5C-4875-4DAB-91B1-E782D23119B3}" type="pres">
      <dgm:prSet presAssocID="{A5A713E8-BF8B-4024-971A-7952F6773DB9}" presName="sibTrans" presStyleCnt="0"/>
      <dgm:spPr/>
    </dgm:pt>
    <dgm:pt modelId="{3005F6AA-675C-427D-9C4E-66B6A817F24F}" type="pres">
      <dgm:prSet presAssocID="{DE030288-F9E8-4667-BC58-A3BFC06EBB0C}" presName="composite" presStyleCnt="0"/>
      <dgm:spPr/>
    </dgm:pt>
    <dgm:pt modelId="{1709B665-DCB8-4C15-A51B-CEBD06C95A1B}" type="pres">
      <dgm:prSet presAssocID="{DE030288-F9E8-4667-BC58-A3BFC06EBB0C}" presName="bentUpArrow1" presStyleLbl="alignImgPlace1" presStyleIdx="2" presStyleCnt="5"/>
      <dgm:spPr/>
    </dgm:pt>
    <dgm:pt modelId="{142FB0B2-239C-4447-9374-6E672CCF7B89}" type="pres">
      <dgm:prSet presAssocID="{DE030288-F9E8-4667-BC58-A3BFC06EBB0C}" presName="ParentText" presStyleLbl="node1" presStyleIdx="2" presStyleCnt="6" custScaleX="208094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DF988B99-2BAE-4F3B-8E5C-534B3DC477B8}" type="pres">
      <dgm:prSet presAssocID="{DE030288-F9E8-4667-BC58-A3BFC06EBB0C}" presName="ChildText" presStyleLbl="revTx" presStyleIdx="2" presStyleCnt="5">
        <dgm:presLayoutVars>
          <dgm:chMax val="0"/>
          <dgm:chPref val="0"/>
          <dgm:bulletEnabled val="1"/>
        </dgm:presLayoutVars>
      </dgm:prSet>
      <dgm:spPr/>
    </dgm:pt>
    <dgm:pt modelId="{402AA34B-15B2-4156-BE48-4A518264E586}" type="pres">
      <dgm:prSet presAssocID="{D2705EEC-307A-49B6-8956-738D9F1B5198}" presName="sibTrans" presStyleCnt="0"/>
      <dgm:spPr/>
    </dgm:pt>
    <dgm:pt modelId="{256274BB-F219-4DC7-9925-2B5366207C8F}" type="pres">
      <dgm:prSet presAssocID="{144F05E4-8501-4B01-AA5B-C31C7A5907F6}" presName="composite" presStyleCnt="0"/>
      <dgm:spPr/>
    </dgm:pt>
    <dgm:pt modelId="{1F6ACC11-7697-407A-A1DA-76A539922F35}" type="pres">
      <dgm:prSet presAssocID="{144F05E4-8501-4B01-AA5B-C31C7A5907F6}" presName="bentUpArrow1" presStyleLbl="alignImgPlace1" presStyleIdx="3" presStyleCnt="5"/>
      <dgm:spPr/>
    </dgm:pt>
    <dgm:pt modelId="{FFA8DC86-874F-444B-8170-52F88A4F4D39}" type="pres">
      <dgm:prSet presAssocID="{144F05E4-8501-4B01-AA5B-C31C7A5907F6}" presName="ParentText" presStyleLbl="node1" presStyleIdx="3" presStyleCnt="6" custScaleX="208094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DCCC1735-3B8F-489F-8419-FAFD105F5C0F}" type="pres">
      <dgm:prSet presAssocID="{144F05E4-8501-4B01-AA5B-C31C7A5907F6}" presName="ChildText" presStyleLbl="revTx" presStyleIdx="3" presStyleCnt="5">
        <dgm:presLayoutVars>
          <dgm:chMax val="0"/>
          <dgm:chPref val="0"/>
          <dgm:bulletEnabled val="1"/>
        </dgm:presLayoutVars>
      </dgm:prSet>
      <dgm:spPr/>
    </dgm:pt>
    <dgm:pt modelId="{5590D704-A128-4042-AC4F-0C3801AF8483}" type="pres">
      <dgm:prSet presAssocID="{076F6366-D925-4833-B570-C4A93C33034E}" presName="sibTrans" presStyleCnt="0"/>
      <dgm:spPr/>
    </dgm:pt>
    <dgm:pt modelId="{CDDCAFC2-957A-4DEB-9827-5515AE97CF0B}" type="pres">
      <dgm:prSet presAssocID="{6389F825-34ED-4065-A2F8-8823EEE8EA07}" presName="composite" presStyleCnt="0"/>
      <dgm:spPr/>
    </dgm:pt>
    <dgm:pt modelId="{0A878326-AF4E-4895-86BC-57F64CF639B1}" type="pres">
      <dgm:prSet presAssocID="{6389F825-34ED-4065-A2F8-8823EEE8EA07}" presName="bentUpArrow1" presStyleLbl="alignImgPlace1" presStyleIdx="4" presStyleCnt="5"/>
      <dgm:spPr/>
    </dgm:pt>
    <dgm:pt modelId="{860C4B8A-2179-425C-92B0-D75DE771118D}" type="pres">
      <dgm:prSet presAssocID="{6389F825-34ED-4065-A2F8-8823EEE8EA07}" presName="ParentText" presStyleLbl="node1" presStyleIdx="4" presStyleCnt="6" custScaleX="208094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CAEFCAA1-94C6-42E0-B31D-35D6C371D191}" type="pres">
      <dgm:prSet presAssocID="{6389F825-34ED-4065-A2F8-8823EEE8EA07}" presName="ChildText" presStyleLbl="revTx" presStyleIdx="4" presStyleCnt="5">
        <dgm:presLayoutVars>
          <dgm:chMax val="0"/>
          <dgm:chPref val="0"/>
          <dgm:bulletEnabled val="1"/>
        </dgm:presLayoutVars>
      </dgm:prSet>
      <dgm:spPr/>
    </dgm:pt>
    <dgm:pt modelId="{5FF67E86-BD12-4459-8835-39648A746E55}" type="pres">
      <dgm:prSet presAssocID="{1B7A6499-D21F-459C-BAB2-8AAA6BBE19B8}" presName="sibTrans" presStyleCnt="0"/>
      <dgm:spPr/>
    </dgm:pt>
    <dgm:pt modelId="{96DEDECA-8DAE-43CF-8FB0-BC3F7EF79E34}" type="pres">
      <dgm:prSet presAssocID="{267F982D-FE79-438D-A31A-96B0DD0F5E32}" presName="composite" presStyleCnt="0"/>
      <dgm:spPr/>
    </dgm:pt>
    <dgm:pt modelId="{6DE4D957-51C3-4FA8-A41A-CD38612DE03B}" type="pres">
      <dgm:prSet presAssocID="{267F982D-FE79-438D-A31A-96B0DD0F5E32}" presName="ParentText" presStyleLbl="node1" presStyleIdx="5" presStyleCnt="6" custScaleX="208094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fr-BE"/>
        </a:p>
      </dgm:t>
    </dgm:pt>
  </dgm:ptLst>
  <dgm:cxnLst>
    <dgm:cxn modelId="{D862077B-6135-4F2C-986D-57F6E0387D08}" srcId="{722F3AD3-6025-4295-A329-DF371C096141}" destId="{DE030288-F9E8-4667-BC58-A3BFC06EBB0C}" srcOrd="2" destOrd="0" parTransId="{B39BE530-D6CA-4C72-BA1E-252DD3D84B10}" sibTransId="{D2705EEC-307A-49B6-8956-738D9F1B5198}"/>
    <dgm:cxn modelId="{DC86E4EE-907F-4E77-992A-21D8B95DBB48}" srcId="{722F3AD3-6025-4295-A329-DF371C096141}" destId="{6389F825-34ED-4065-A2F8-8823EEE8EA07}" srcOrd="4" destOrd="0" parTransId="{93CC06DD-E873-40E7-B820-EAFE9602AC2C}" sibTransId="{1B7A6499-D21F-459C-BAB2-8AAA6BBE19B8}"/>
    <dgm:cxn modelId="{57121AA2-EF43-48F8-AC05-C588EE139E51}" srcId="{722F3AD3-6025-4295-A329-DF371C096141}" destId="{729959E3-0661-4AC1-AA79-ED3A67239A41}" srcOrd="1" destOrd="0" parTransId="{9E3535D8-7D73-4D62-BE90-91A5AA362371}" sibTransId="{A5A713E8-BF8B-4024-971A-7952F6773DB9}"/>
    <dgm:cxn modelId="{FCF46A75-536F-456E-8520-E6DF4A96776D}" type="presOf" srcId="{729959E3-0661-4AC1-AA79-ED3A67239A41}" destId="{D1F78F88-547E-4360-8C76-BEFE1B9E4CCF}" srcOrd="0" destOrd="0" presId="urn:microsoft.com/office/officeart/2005/8/layout/StepDownProcess"/>
    <dgm:cxn modelId="{C16B0332-E614-486C-A2D8-13CF8DC45ABA}" type="presOf" srcId="{86C57D74-0DB6-49D8-82B0-E69D54D4AF37}" destId="{40608EB9-C0CF-4839-A10A-6589D3B2EBD6}" srcOrd="0" destOrd="0" presId="urn:microsoft.com/office/officeart/2005/8/layout/StepDownProcess"/>
    <dgm:cxn modelId="{6B2ED2BC-AD01-4E60-967E-753FADBB721A}" srcId="{722F3AD3-6025-4295-A329-DF371C096141}" destId="{144F05E4-8501-4B01-AA5B-C31C7A5907F6}" srcOrd="3" destOrd="0" parTransId="{9135A4F7-EC28-4359-9483-87F82A1646F1}" sibTransId="{076F6366-D925-4833-B570-C4A93C33034E}"/>
    <dgm:cxn modelId="{DE3D5DBF-E31A-45CE-85F0-08E4810C059C}" srcId="{722F3AD3-6025-4295-A329-DF371C096141}" destId="{86C57D74-0DB6-49D8-82B0-E69D54D4AF37}" srcOrd="0" destOrd="0" parTransId="{07B6FF71-3B93-4391-ACD4-C672CB81D87E}" sibTransId="{5F8C013E-723C-49FE-BBEF-22DD8C1D747E}"/>
    <dgm:cxn modelId="{D5FB01FF-78E1-41D9-8F6E-9F178203017E}" type="presOf" srcId="{144F05E4-8501-4B01-AA5B-C31C7A5907F6}" destId="{FFA8DC86-874F-444B-8170-52F88A4F4D39}" srcOrd="0" destOrd="0" presId="urn:microsoft.com/office/officeart/2005/8/layout/StepDownProcess"/>
    <dgm:cxn modelId="{C51548FC-4334-402E-9FD2-16562C909F5F}" srcId="{722F3AD3-6025-4295-A329-DF371C096141}" destId="{267F982D-FE79-438D-A31A-96B0DD0F5E32}" srcOrd="5" destOrd="0" parTransId="{1A54DA57-E06D-45DB-AF51-CDE3D53025AF}" sibTransId="{8C622DFF-1F39-4E38-9216-D615E12D0662}"/>
    <dgm:cxn modelId="{4CF15DBF-EFBB-47D0-BEFF-D2BE88DCEB90}" type="presOf" srcId="{DE030288-F9E8-4667-BC58-A3BFC06EBB0C}" destId="{142FB0B2-239C-4447-9374-6E672CCF7B89}" srcOrd="0" destOrd="0" presId="urn:microsoft.com/office/officeart/2005/8/layout/StepDownProcess"/>
    <dgm:cxn modelId="{FF797E6A-6386-4A72-ACAE-51FE6A7E8E4E}" type="presOf" srcId="{6389F825-34ED-4065-A2F8-8823EEE8EA07}" destId="{860C4B8A-2179-425C-92B0-D75DE771118D}" srcOrd="0" destOrd="0" presId="urn:microsoft.com/office/officeart/2005/8/layout/StepDownProcess"/>
    <dgm:cxn modelId="{248D8C4D-F23A-4E43-8CEE-3557539C0B62}" type="presOf" srcId="{267F982D-FE79-438D-A31A-96B0DD0F5E32}" destId="{6DE4D957-51C3-4FA8-A41A-CD38612DE03B}" srcOrd="0" destOrd="0" presId="urn:microsoft.com/office/officeart/2005/8/layout/StepDownProcess"/>
    <dgm:cxn modelId="{1F6FA057-25CC-4A1F-ACC7-83A8B44D9AD8}" type="presOf" srcId="{722F3AD3-6025-4295-A329-DF371C096141}" destId="{3CAA0A7A-391E-4F51-9DEC-76E7E47E8CA3}" srcOrd="0" destOrd="0" presId="urn:microsoft.com/office/officeart/2005/8/layout/StepDownProcess"/>
    <dgm:cxn modelId="{B61F49AF-D1E2-426D-B120-5A8B0EA22480}" type="presParOf" srcId="{3CAA0A7A-391E-4F51-9DEC-76E7E47E8CA3}" destId="{C36E9A4A-DED2-4192-A4EE-838E380E67F6}" srcOrd="0" destOrd="0" presId="urn:microsoft.com/office/officeart/2005/8/layout/StepDownProcess"/>
    <dgm:cxn modelId="{B89810EC-EF48-4E4B-A315-70C0F479C226}" type="presParOf" srcId="{C36E9A4A-DED2-4192-A4EE-838E380E67F6}" destId="{4FEBDE8A-9F9F-42F4-8B73-AF063CCF2E5A}" srcOrd="0" destOrd="0" presId="urn:microsoft.com/office/officeart/2005/8/layout/StepDownProcess"/>
    <dgm:cxn modelId="{202F7BD9-5687-46B1-93CF-B472EADE5CD4}" type="presParOf" srcId="{C36E9A4A-DED2-4192-A4EE-838E380E67F6}" destId="{40608EB9-C0CF-4839-A10A-6589D3B2EBD6}" srcOrd="1" destOrd="0" presId="urn:microsoft.com/office/officeart/2005/8/layout/StepDownProcess"/>
    <dgm:cxn modelId="{A8737E3C-57B0-4390-81D7-4B7217152F04}" type="presParOf" srcId="{C36E9A4A-DED2-4192-A4EE-838E380E67F6}" destId="{C13AFA5B-B0B2-4CED-898C-C30EC2CDAD84}" srcOrd="2" destOrd="0" presId="urn:microsoft.com/office/officeart/2005/8/layout/StepDownProcess"/>
    <dgm:cxn modelId="{702F8569-80DC-44EE-988F-6E8DD882652C}" type="presParOf" srcId="{3CAA0A7A-391E-4F51-9DEC-76E7E47E8CA3}" destId="{7EC65727-A71B-4DE6-A541-85DDA0AE6CC5}" srcOrd="1" destOrd="0" presId="urn:microsoft.com/office/officeart/2005/8/layout/StepDownProcess"/>
    <dgm:cxn modelId="{351FD2FB-DFB0-4CC3-95A2-45B63B80D560}" type="presParOf" srcId="{3CAA0A7A-391E-4F51-9DEC-76E7E47E8CA3}" destId="{49FD927C-ABE5-4CAD-9D96-7B05FF1A0E61}" srcOrd="2" destOrd="0" presId="urn:microsoft.com/office/officeart/2005/8/layout/StepDownProcess"/>
    <dgm:cxn modelId="{F46AD709-04D4-47C6-8141-B3E270A07FB0}" type="presParOf" srcId="{49FD927C-ABE5-4CAD-9D96-7B05FF1A0E61}" destId="{8D3947CF-225F-4373-8C86-F3EA0D2FAAE8}" srcOrd="0" destOrd="0" presId="urn:microsoft.com/office/officeart/2005/8/layout/StepDownProcess"/>
    <dgm:cxn modelId="{FB1DDB0F-4E23-474B-AD49-53F560DFD110}" type="presParOf" srcId="{49FD927C-ABE5-4CAD-9D96-7B05FF1A0E61}" destId="{D1F78F88-547E-4360-8C76-BEFE1B9E4CCF}" srcOrd="1" destOrd="0" presId="urn:microsoft.com/office/officeart/2005/8/layout/StepDownProcess"/>
    <dgm:cxn modelId="{14A6F302-CD0A-49EE-9F8D-1E6835EC3B6B}" type="presParOf" srcId="{49FD927C-ABE5-4CAD-9D96-7B05FF1A0E61}" destId="{C2E2C677-76EC-4136-9114-4CE8370ACBA4}" srcOrd="2" destOrd="0" presId="urn:microsoft.com/office/officeart/2005/8/layout/StepDownProcess"/>
    <dgm:cxn modelId="{6B424AB0-F394-4FB7-87FD-7C83FDFA8309}" type="presParOf" srcId="{3CAA0A7A-391E-4F51-9DEC-76E7E47E8CA3}" destId="{E2A8BF5C-4875-4DAB-91B1-E782D23119B3}" srcOrd="3" destOrd="0" presId="urn:microsoft.com/office/officeart/2005/8/layout/StepDownProcess"/>
    <dgm:cxn modelId="{7E024A57-30B1-4E31-B142-B0A0C2D63FA5}" type="presParOf" srcId="{3CAA0A7A-391E-4F51-9DEC-76E7E47E8CA3}" destId="{3005F6AA-675C-427D-9C4E-66B6A817F24F}" srcOrd="4" destOrd="0" presId="urn:microsoft.com/office/officeart/2005/8/layout/StepDownProcess"/>
    <dgm:cxn modelId="{972C5D3F-6CE6-4BEE-974E-8A9EF308BD7B}" type="presParOf" srcId="{3005F6AA-675C-427D-9C4E-66B6A817F24F}" destId="{1709B665-DCB8-4C15-A51B-CEBD06C95A1B}" srcOrd="0" destOrd="0" presId="urn:microsoft.com/office/officeart/2005/8/layout/StepDownProcess"/>
    <dgm:cxn modelId="{76A4285C-604A-4178-B74F-F8E5A8B8AE5E}" type="presParOf" srcId="{3005F6AA-675C-427D-9C4E-66B6A817F24F}" destId="{142FB0B2-239C-4447-9374-6E672CCF7B89}" srcOrd="1" destOrd="0" presId="urn:microsoft.com/office/officeart/2005/8/layout/StepDownProcess"/>
    <dgm:cxn modelId="{6423A231-C5CB-4525-9DA1-E0F3B62659A3}" type="presParOf" srcId="{3005F6AA-675C-427D-9C4E-66B6A817F24F}" destId="{DF988B99-2BAE-4F3B-8E5C-534B3DC477B8}" srcOrd="2" destOrd="0" presId="urn:microsoft.com/office/officeart/2005/8/layout/StepDownProcess"/>
    <dgm:cxn modelId="{89751A55-A340-4B65-9564-4EE2B93B19B3}" type="presParOf" srcId="{3CAA0A7A-391E-4F51-9DEC-76E7E47E8CA3}" destId="{402AA34B-15B2-4156-BE48-4A518264E586}" srcOrd="5" destOrd="0" presId="urn:microsoft.com/office/officeart/2005/8/layout/StepDownProcess"/>
    <dgm:cxn modelId="{AAB3E079-1EBB-429B-8F13-CA335BB10A26}" type="presParOf" srcId="{3CAA0A7A-391E-4F51-9DEC-76E7E47E8CA3}" destId="{256274BB-F219-4DC7-9925-2B5366207C8F}" srcOrd="6" destOrd="0" presId="urn:microsoft.com/office/officeart/2005/8/layout/StepDownProcess"/>
    <dgm:cxn modelId="{D038E9F1-6528-401F-8A01-2C4331954F85}" type="presParOf" srcId="{256274BB-F219-4DC7-9925-2B5366207C8F}" destId="{1F6ACC11-7697-407A-A1DA-76A539922F35}" srcOrd="0" destOrd="0" presId="urn:microsoft.com/office/officeart/2005/8/layout/StepDownProcess"/>
    <dgm:cxn modelId="{584CC9AF-834A-4CAC-9D67-6B5FA84F2655}" type="presParOf" srcId="{256274BB-F219-4DC7-9925-2B5366207C8F}" destId="{FFA8DC86-874F-444B-8170-52F88A4F4D39}" srcOrd="1" destOrd="0" presId="urn:microsoft.com/office/officeart/2005/8/layout/StepDownProcess"/>
    <dgm:cxn modelId="{15D6EC41-DC44-474B-A6F0-B062348A466B}" type="presParOf" srcId="{256274BB-F219-4DC7-9925-2B5366207C8F}" destId="{DCCC1735-3B8F-489F-8419-FAFD105F5C0F}" srcOrd="2" destOrd="0" presId="urn:microsoft.com/office/officeart/2005/8/layout/StepDownProcess"/>
    <dgm:cxn modelId="{D90FD5CC-526A-4FA8-8EBC-60C9A52A89E8}" type="presParOf" srcId="{3CAA0A7A-391E-4F51-9DEC-76E7E47E8CA3}" destId="{5590D704-A128-4042-AC4F-0C3801AF8483}" srcOrd="7" destOrd="0" presId="urn:microsoft.com/office/officeart/2005/8/layout/StepDownProcess"/>
    <dgm:cxn modelId="{957DE95E-093E-49C6-B4CE-2427C35C6ED2}" type="presParOf" srcId="{3CAA0A7A-391E-4F51-9DEC-76E7E47E8CA3}" destId="{CDDCAFC2-957A-4DEB-9827-5515AE97CF0B}" srcOrd="8" destOrd="0" presId="urn:microsoft.com/office/officeart/2005/8/layout/StepDownProcess"/>
    <dgm:cxn modelId="{7A9C17C0-FC51-4F52-97CF-BF753B09A803}" type="presParOf" srcId="{CDDCAFC2-957A-4DEB-9827-5515AE97CF0B}" destId="{0A878326-AF4E-4895-86BC-57F64CF639B1}" srcOrd="0" destOrd="0" presId="urn:microsoft.com/office/officeart/2005/8/layout/StepDownProcess"/>
    <dgm:cxn modelId="{34E656A9-ADCF-4095-AE34-3BA232AB25F2}" type="presParOf" srcId="{CDDCAFC2-957A-4DEB-9827-5515AE97CF0B}" destId="{860C4B8A-2179-425C-92B0-D75DE771118D}" srcOrd="1" destOrd="0" presId="urn:microsoft.com/office/officeart/2005/8/layout/StepDownProcess"/>
    <dgm:cxn modelId="{1CCCE47F-337D-4609-BAE6-A86E4D59AF21}" type="presParOf" srcId="{CDDCAFC2-957A-4DEB-9827-5515AE97CF0B}" destId="{CAEFCAA1-94C6-42E0-B31D-35D6C371D191}" srcOrd="2" destOrd="0" presId="urn:microsoft.com/office/officeart/2005/8/layout/StepDownProcess"/>
    <dgm:cxn modelId="{371475A7-FB76-4CB1-8A09-C96402A97CF7}" type="presParOf" srcId="{3CAA0A7A-391E-4F51-9DEC-76E7E47E8CA3}" destId="{5FF67E86-BD12-4459-8835-39648A746E55}" srcOrd="9" destOrd="0" presId="urn:microsoft.com/office/officeart/2005/8/layout/StepDownProcess"/>
    <dgm:cxn modelId="{EE080F7D-BCF3-4C0D-9398-AA2C064860A9}" type="presParOf" srcId="{3CAA0A7A-391E-4F51-9DEC-76E7E47E8CA3}" destId="{96DEDECA-8DAE-43CF-8FB0-BC3F7EF79E34}" srcOrd="10" destOrd="0" presId="urn:microsoft.com/office/officeart/2005/8/layout/StepDownProcess"/>
    <dgm:cxn modelId="{67FC84CF-22CE-4775-A98C-312C11DB6841}" type="presParOf" srcId="{96DEDECA-8DAE-43CF-8FB0-BC3F7EF79E34}" destId="{6DE4D957-51C3-4FA8-A41A-CD38612DE03B}" srcOrd="0" destOrd="0" presId="urn:microsoft.com/office/officeart/2005/8/layout/StepDownProcess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29.xml><?xml version="1.0" encoding="utf-8"?>
<dgm:dataModel xmlns:dgm="http://schemas.openxmlformats.org/drawingml/2006/diagram" xmlns:a="http://schemas.openxmlformats.org/drawingml/2006/main">
  <dgm:ptLst>
    <dgm:pt modelId="{0347A9F2-17BF-4D46-9644-C91844C7C093}" type="doc">
      <dgm:prSet loTypeId="urn:microsoft.com/office/officeart/2005/8/layout/chevron1" loCatId="process" qsTypeId="urn:microsoft.com/office/officeart/2005/8/quickstyle/simple1" qsCatId="simple" csTypeId="urn:microsoft.com/office/officeart/2005/8/colors/accent1_2" csCatId="accent1" phldr="1"/>
      <dgm:spPr/>
    </dgm:pt>
    <dgm:pt modelId="{52098ADB-467A-4394-B8CE-3846EFD5D254}">
      <dgm:prSet phldrT="[Texte]"/>
      <dgm:spPr>
        <a:solidFill>
          <a:schemeClr val="bg1"/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chemeClr val="tx1"/>
              </a:solidFill>
            </a:rPr>
            <a:t>Détermination des besoins par le PA </a:t>
          </a:r>
          <a:r>
            <a:rPr lang="fr-BE" dirty="0" smtClean="0">
              <a:solidFill>
                <a:schemeClr val="tx1"/>
              </a:solidFill>
              <a:sym typeface="Wingdings" pitchFamily="2" charset="2"/>
            </a:rPr>
            <a:t></a:t>
          </a:r>
          <a:r>
            <a:rPr lang="fr-BE" dirty="0" smtClean="0">
              <a:solidFill>
                <a:schemeClr val="tx1"/>
              </a:solidFill>
            </a:rPr>
            <a:t> CSC </a:t>
          </a:r>
          <a:endParaRPr lang="fr-BE" dirty="0">
            <a:solidFill>
              <a:schemeClr val="tx1"/>
            </a:solidFill>
          </a:endParaRPr>
        </a:p>
      </dgm:t>
    </dgm:pt>
    <dgm:pt modelId="{513396D7-DCDF-4E7C-9786-D4AA22E8DF77}" type="parTrans" cxnId="{E72AF38E-3B2F-425E-AC4D-9776A8822700}">
      <dgm:prSet/>
      <dgm:spPr/>
      <dgm:t>
        <a:bodyPr/>
        <a:lstStyle/>
        <a:p>
          <a:endParaRPr lang="fr-BE"/>
        </a:p>
      </dgm:t>
    </dgm:pt>
    <dgm:pt modelId="{73C14518-DB9F-4115-A984-E5D22DBABE76}" type="sibTrans" cxnId="{E72AF38E-3B2F-425E-AC4D-9776A8822700}">
      <dgm:prSet/>
      <dgm:spPr/>
      <dgm:t>
        <a:bodyPr/>
        <a:lstStyle/>
        <a:p>
          <a:endParaRPr lang="fr-BE"/>
        </a:p>
      </dgm:t>
    </dgm:pt>
    <dgm:pt modelId="{993D6CF7-5A7D-4764-B8BA-A16D2DAAF893}">
      <dgm:prSet phldrT="[Texte]"/>
      <dgm:spPr>
        <a:noFill/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ysClr val="windowText" lastClr="000000"/>
              </a:solidFill>
            </a:rPr>
            <a:t>Publication de l’avis de marché / invitation à soumissionner</a:t>
          </a:r>
          <a:endParaRPr lang="fr-BE" dirty="0">
            <a:solidFill>
              <a:sysClr val="windowText" lastClr="000000"/>
            </a:solidFill>
          </a:endParaRPr>
        </a:p>
      </dgm:t>
    </dgm:pt>
    <dgm:pt modelId="{0321D865-F5C5-4B70-8312-C1E384ED7356}" type="parTrans" cxnId="{50364989-57A6-4BA3-8BDA-356E368F6F90}">
      <dgm:prSet/>
      <dgm:spPr/>
      <dgm:t>
        <a:bodyPr/>
        <a:lstStyle/>
        <a:p>
          <a:endParaRPr lang="fr-BE"/>
        </a:p>
      </dgm:t>
    </dgm:pt>
    <dgm:pt modelId="{8DF5FDEA-C0AC-4D5C-B0B9-718B6C6C2EC2}" type="sibTrans" cxnId="{50364989-57A6-4BA3-8BDA-356E368F6F90}">
      <dgm:prSet/>
      <dgm:spPr/>
      <dgm:t>
        <a:bodyPr/>
        <a:lstStyle/>
        <a:p>
          <a:endParaRPr lang="fr-BE"/>
        </a:p>
      </dgm:t>
    </dgm:pt>
    <dgm:pt modelId="{7CD75FE9-1F1C-4F87-B95D-0592BFC44A26}">
      <dgm:prSet phldrT="[Texte]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chemeClr val="bg1"/>
              </a:solidFill>
            </a:rPr>
            <a:t>Dépôt des offres</a:t>
          </a:r>
          <a:endParaRPr lang="fr-BE" dirty="0">
            <a:solidFill>
              <a:schemeClr val="bg1"/>
            </a:solidFill>
          </a:endParaRPr>
        </a:p>
      </dgm:t>
    </dgm:pt>
    <dgm:pt modelId="{6B8E7D94-2C31-4431-9FB0-9B3F25BDFD7F}" type="parTrans" cxnId="{652AF3EA-FF04-4296-A30A-B013D4D97178}">
      <dgm:prSet/>
      <dgm:spPr/>
      <dgm:t>
        <a:bodyPr/>
        <a:lstStyle/>
        <a:p>
          <a:endParaRPr lang="fr-BE"/>
        </a:p>
      </dgm:t>
    </dgm:pt>
    <dgm:pt modelId="{FD3A6366-4D72-46F6-9021-9F913F1B6682}" type="sibTrans" cxnId="{652AF3EA-FF04-4296-A30A-B013D4D97178}">
      <dgm:prSet/>
      <dgm:spPr/>
      <dgm:t>
        <a:bodyPr/>
        <a:lstStyle/>
        <a:p>
          <a:endParaRPr lang="fr-BE"/>
        </a:p>
      </dgm:t>
    </dgm:pt>
    <dgm:pt modelId="{8C73FABB-ED5C-4B3A-BDA8-A64956802ABB}">
      <dgm:prSet/>
      <dgm:spPr>
        <a:noFill/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ysClr val="windowText" lastClr="000000"/>
              </a:solidFill>
            </a:rPr>
            <a:t>Analyse des offres et attribution</a:t>
          </a:r>
          <a:endParaRPr lang="fr-BE" dirty="0">
            <a:solidFill>
              <a:sysClr val="windowText" lastClr="000000"/>
            </a:solidFill>
          </a:endParaRPr>
        </a:p>
      </dgm:t>
    </dgm:pt>
    <dgm:pt modelId="{48FF5442-0733-4B30-93CB-4F1AD0C1369D}" type="parTrans" cxnId="{9DA798F3-B76B-4914-BBB5-73B177398CC5}">
      <dgm:prSet/>
      <dgm:spPr/>
      <dgm:t>
        <a:bodyPr/>
        <a:lstStyle/>
        <a:p>
          <a:endParaRPr lang="fr-BE"/>
        </a:p>
      </dgm:t>
    </dgm:pt>
    <dgm:pt modelId="{215EEEB4-9201-458D-8E42-E7A8BFDB227B}" type="sibTrans" cxnId="{9DA798F3-B76B-4914-BBB5-73B177398CC5}">
      <dgm:prSet/>
      <dgm:spPr/>
      <dgm:t>
        <a:bodyPr/>
        <a:lstStyle/>
        <a:p>
          <a:endParaRPr lang="fr-BE"/>
        </a:p>
      </dgm:t>
    </dgm:pt>
    <dgm:pt modelId="{F96D5E1D-13D0-43EF-ACF6-B1E7434DBDE8}">
      <dgm:prSet/>
      <dgm:spPr>
        <a:noFill/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ysClr val="windowText" lastClr="000000"/>
              </a:solidFill>
            </a:rPr>
            <a:t>Notification</a:t>
          </a:r>
          <a:endParaRPr lang="fr-BE" dirty="0">
            <a:solidFill>
              <a:sysClr val="windowText" lastClr="000000"/>
            </a:solidFill>
          </a:endParaRPr>
        </a:p>
      </dgm:t>
    </dgm:pt>
    <dgm:pt modelId="{3E2690AA-2790-4A9A-ADB5-7F744F5EABA6}" type="parTrans" cxnId="{3042E6AB-B825-4729-B6A8-2996FB92E79B}">
      <dgm:prSet/>
      <dgm:spPr/>
      <dgm:t>
        <a:bodyPr/>
        <a:lstStyle/>
        <a:p>
          <a:endParaRPr lang="fr-BE"/>
        </a:p>
      </dgm:t>
    </dgm:pt>
    <dgm:pt modelId="{C7DC30BC-2F20-4189-AE6E-794A787AB12C}" type="sibTrans" cxnId="{3042E6AB-B825-4729-B6A8-2996FB92E79B}">
      <dgm:prSet/>
      <dgm:spPr/>
      <dgm:t>
        <a:bodyPr/>
        <a:lstStyle/>
        <a:p>
          <a:endParaRPr lang="fr-BE"/>
        </a:p>
      </dgm:t>
    </dgm:pt>
    <dgm:pt modelId="{3B425B35-30F5-4695-A495-8AC44F89E387}">
      <dgm:prSet/>
      <dgm:spPr>
        <a:noFill/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ysClr val="windowText" lastClr="000000"/>
              </a:solidFill>
            </a:rPr>
            <a:t>Exécution du marché </a:t>
          </a:r>
          <a:r>
            <a:rPr lang="fr-BE" dirty="0" smtClean="0">
              <a:solidFill>
                <a:sysClr val="windowText" lastClr="000000"/>
              </a:solidFill>
              <a:sym typeface="Wingdings" pitchFamily="2" charset="2"/>
            </a:rPr>
            <a:t></a:t>
          </a:r>
          <a:r>
            <a:rPr lang="fr-BE" dirty="0" smtClean="0">
              <a:solidFill>
                <a:sysClr val="windowText" lastClr="000000"/>
              </a:solidFill>
            </a:rPr>
            <a:t> réception définitive</a:t>
          </a:r>
          <a:endParaRPr lang="fr-BE" dirty="0">
            <a:solidFill>
              <a:sysClr val="windowText" lastClr="000000"/>
            </a:solidFill>
          </a:endParaRPr>
        </a:p>
      </dgm:t>
    </dgm:pt>
    <dgm:pt modelId="{25502288-979A-49C1-85E1-26FC604CDB32}" type="parTrans" cxnId="{D14A4A8A-D42C-4E4C-8D4C-4B505DDA196E}">
      <dgm:prSet/>
      <dgm:spPr/>
      <dgm:t>
        <a:bodyPr/>
        <a:lstStyle/>
        <a:p>
          <a:endParaRPr lang="fr-BE"/>
        </a:p>
      </dgm:t>
    </dgm:pt>
    <dgm:pt modelId="{C29D176F-423B-40B2-9711-81878F1B6FFD}" type="sibTrans" cxnId="{D14A4A8A-D42C-4E4C-8D4C-4B505DDA196E}">
      <dgm:prSet/>
      <dgm:spPr/>
      <dgm:t>
        <a:bodyPr/>
        <a:lstStyle/>
        <a:p>
          <a:endParaRPr lang="fr-BE"/>
        </a:p>
      </dgm:t>
    </dgm:pt>
    <dgm:pt modelId="{92727D7B-26A9-422A-98EE-1BCB90172592}" type="pres">
      <dgm:prSet presAssocID="{0347A9F2-17BF-4D46-9644-C91844C7C093}" presName="Name0" presStyleCnt="0">
        <dgm:presLayoutVars>
          <dgm:dir/>
          <dgm:animLvl val="lvl"/>
          <dgm:resizeHandles val="exact"/>
        </dgm:presLayoutVars>
      </dgm:prSet>
      <dgm:spPr/>
    </dgm:pt>
    <dgm:pt modelId="{7D9869DC-DF57-4D94-B314-56F5C6FFD62D}" type="pres">
      <dgm:prSet presAssocID="{52098ADB-467A-4394-B8CE-3846EFD5D254}" presName="parTxOnly" presStyleLbl="node1" presStyleIdx="0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71C1F2B3-255C-4F57-9F5C-491ACD1E4D46}" type="pres">
      <dgm:prSet presAssocID="{73C14518-DB9F-4115-A984-E5D22DBABE76}" presName="parTxOnlySpace" presStyleCnt="0"/>
      <dgm:spPr/>
    </dgm:pt>
    <dgm:pt modelId="{934DCD4E-3EEA-4D3E-AEDE-9C0D3D71689B}" type="pres">
      <dgm:prSet presAssocID="{993D6CF7-5A7D-4764-B8BA-A16D2DAAF893}" presName="parTxOnly" presStyleLbl="node1" presStyleIdx="1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B992AC38-00C6-48D8-BFE9-0F4290DFC1FD}" type="pres">
      <dgm:prSet presAssocID="{8DF5FDEA-C0AC-4D5C-B0B9-718B6C6C2EC2}" presName="parTxOnlySpace" presStyleCnt="0"/>
      <dgm:spPr/>
    </dgm:pt>
    <dgm:pt modelId="{8D804FB2-6B3C-4129-A9FC-614B1BFCCEF4}" type="pres">
      <dgm:prSet presAssocID="{7CD75FE9-1F1C-4F87-B95D-0592BFC44A26}" presName="parTxOnly" presStyleLbl="node1" presStyleIdx="2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5A6216D9-0DAA-442E-9143-56E8361A5004}" type="pres">
      <dgm:prSet presAssocID="{FD3A6366-4D72-46F6-9021-9F913F1B6682}" presName="parTxOnlySpace" presStyleCnt="0"/>
      <dgm:spPr/>
    </dgm:pt>
    <dgm:pt modelId="{7ACDBFFF-A5D3-4265-868A-D3C53D5CD220}" type="pres">
      <dgm:prSet presAssocID="{8C73FABB-ED5C-4B3A-BDA8-A64956802ABB}" presName="parTxOnly" presStyleLbl="node1" presStyleIdx="3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72D656E7-A79F-4B65-9DFA-2E8DC41A1E9A}" type="pres">
      <dgm:prSet presAssocID="{215EEEB4-9201-458D-8E42-E7A8BFDB227B}" presName="parTxOnlySpace" presStyleCnt="0"/>
      <dgm:spPr/>
    </dgm:pt>
    <dgm:pt modelId="{30BC7D6B-88CB-42E8-9D03-88B4AC94070F}" type="pres">
      <dgm:prSet presAssocID="{F96D5E1D-13D0-43EF-ACF6-B1E7434DBDE8}" presName="parTxOnly" presStyleLbl="node1" presStyleIdx="4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4DDF581E-79FB-4C31-88A9-E491E7BCDE04}" type="pres">
      <dgm:prSet presAssocID="{C7DC30BC-2F20-4189-AE6E-794A787AB12C}" presName="parTxOnlySpace" presStyleCnt="0"/>
      <dgm:spPr/>
    </dgm:pt>
    <dgm:pt modelId="{DD743796-90FE-4F08-B966-14BAB1C099DB}" type="pres">
      <dgm:prSet presAssocID="{3B425B35-30F5-4695-A495-8AC44F89E387}" presName="parTxOnly" presStyleLbl="node1" presStyleIdx="5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</dgm:ptLst>
  <dgm:cxnLst>
    <dgm:cxn modelId="{9DA798F3-B76B-4914-BBB5-73B177398CC5}" srcId="{0347A9F2-17BF-4D46-9644-C91844C7C093}" destId="{8C73FABB-ED5C-4B3A-BDA8-A64956802ABB}" srcOrd="3" destOrd="0" parTransId="{48FF5442-0733-4B30-93CB-4F1AD0C1369D}" sibTransId="{215EEEB4-9201-458D-8E42-E7A8BFDB227B}"/>
    <dgm:cxn modelId="{1B1161BD-FA45-4146-8E58-2F13E3614479}" type="presOf" srcId="{8C73FABB-ED5C-4B3A-BDA8-A64956802ABB}" destId="{7ACDBFFF-A5D3-4265-868A-D3C53D5CD220}" srcOrd="0" destOrd="0" presId="urn:microsoft.com/office/officeart/2005/8/layout/chevron1"/>
    <dgm:cxn modelId="{C97A1628-3BF6-4A10-855B-CCC97BBE07F3}" type="presOf" srcId="{993D6CF7-5A7D-4764-B8BA-A16D2DAAF893}" destId="{934DCD4E-3EEA-4D3E-AEDE-9C0D3D71689B}" srcOrd="0" destOrd="0" presId="urn:microsoft.com/office/officeart/2005/8/layout/chevron1"/>
    <dgm:cxn modelId="{3D626157-9709-46D2-AAAA-DFC5ED635C46}" type="presOf" srcId="{52098ADB-467A-4394-B8CE-3846EFD5D254}" destId="{7D9869DC-DF57-4D94-B314-56F5C6FFD62D}" srcOrd="0" destOrd="0" presId="urn:microsoft.com/office/officeart/2005/8/layout/chevron1"/>
    <dgm:cxn modelId="{E72AF38E-3B2F-425E-AC4D-9776A8822700}" srcId="{0347A9F2-17BF-4D46-9644-C91844C7C093}" destId="{52098ADB-467A-4394-B8CE-3846EFD5D254}" srcOrd="0" destOrd="0" parTransId="{513396D7-DCDF-4E7C-9786-D4AA22E8DF77}" sibTransId="{73C14518-DB9F-4115-A984-E5D22DBABE76}"/>
    <dgm:cxn modelId="{50364989-57A6-4BA3-8BDA-356E368F6F90}" srcId="{0347A9F2-17BF-4D46-9644-C91844C7C093}" destId="{993D6CF7-5A7D-4764-B8BA-A16D2DAAF893}" srcOrd="1" destOrd="0" parTransId="{0321D865-F5C5-4B70-8312-C1E384ED7356}" sibTransId="{8DF5FDEA-C0AC-4D5C-B0B9-718B6C6C2EC2}"/>
    <dgm:cxn modelId="{3042E6AB-B825-4729-B6A8-2996FB92E79B}" srcId="{0347A9F2-17BF-4D46-9644-C91844C7C093}" destId="{F96D5E1D-13D0-43EF-ACF6-B1E7434DBDE8}" srcOrd="4" destOrd="0" parTransId="{3E2690AA-2790-4A9A-ADB5-7F744F5EABA6}" sibTransId="{C7DC30BC-2F20-4189-AE6E-794A787AB12C}"/>
    <dgm:cxn modelId="{BBBDF322-83F8-419B-BCF3-F9D7F7B2AF06}" type="presOf" srcId="{7CD75FE9-1F1C-4F87-B95D-0592BFC44A26}" destId="{8D804FB2-6B3C-4129-A9FC-614B1BFCCEF4}" srcOrd="0" destOrd="0" presId="urn:microsoft.com/office/officeart/2005/8/layout/chevron1"/>
    <dgm:cxn modelId="{71C2D7A6-8213-4F89-A9A7-11D7325BF4A2}" type="presOf" srcId="{0347A9F2-17BF-4D46-9644-C91844C7C093}" destId="{92727D7B-26A9-422A-98EE-1BCB90172592}" srcOrd="0" destOrd="0" presId="urn:microsoft.com/office/officeart/2005/8/layout/chevron1"/>
    <dgm:cxn modelId="{652AF3EA-FF04-4296-A30A-B013D4D97178}" srcId="{0347A9F2-17BF-4D46-9644-C91844C7C093}" destId="{7CD75FE9-1F1C-4F87-B95D-0592BFC44A26}" srcOrd="2" destOrd="0" parTransId="{6B8E7D94-2C31-4431-9FB0-9B3F25BDFD7F}" sibTransId="{FD3A6366-4D72-46F6-9021-9F913F1B6682}"/>
    <dgm:cxn modelId="{DB453207-158F-443C-AE3E-738A2473111E}" type="presOf" srcId="{F96D5E1D-13D0-43EF-ACF6-B1E7434DBDE8}" destId="{30BC7D6B-88CB-42E8-9D03-88B4AC94070F}" srcOrd="0" destOrd="0" presId="urn:microsoft.com/office/officeart/2005/8/layout/chevron1"/>
    <dgm:cxn modelId="{AEEF1703-38E5-45F1-BEE2-C83CCF6D481D}" type="presOf" srcId="{3B425B35-30F5-4695-A495-8AC44F89E387}" destId="{DD743796-90FE-4F08-B966-14BAB1C099DB}" srcOrd="0" destOrd="0" presId="urn:microsoft.com/office/officeart/2005/8/layout/chevron1"/>
    <dgm:cxn modelId="{D14A4A8A-D42C-4E4C-8D4C-4B505DDA196E}" srcId="{0347A9F2-17BF-4D46-9644-C91844C7C093}" destId="{3B425B35-30F5-4695-A495-8AC44F89E387}" srcOrd="5" destOrd="0" parTransId="{25502288-979A-49C1-85E1-26FC604CDB32}" sibTransId="{C29D176F-423B-40B2-9711-81878F1B6FFD}"/>
    <dgm:cxn modelId="{7F2774B1-2BE0-4D6E-A3CC-262FAD0FCB44}" type="presParOf" srcId="{92727D7B-26A9-422A-98EE-1BCB90172592}" destId="{7D9869DC-DF57-4D94-B314-56F5C6FFD62D}" srcOrd="0" destOrd="0" presId="urn:microsoft.com/office/officeart/2005/8/layout/chevron1"/>
    <dgm:cxn modelId="{A5CB5A11-8B0E-4CD0-9423-2306B440B14C}" type="presParOf" srcId="{92727D7B-26A9-422A-98EE-1BCB90172592}" destId="{71C1F2B3-255C-4F57-9F5C-491ACD1E4D46}" srcOrd="1" destOrd="0" presId="urn:microsoft.com/office/officeart/2005/8/layout/chevron1"/>
    <dgm:cxn modelId="{3D539162-827A-4EC5-80A5-499885AA1024}" type="presParOf" srcId="{92727D7B-26A9-422A-98EE-1BCB90172592}" destId="{934DCD4E-3EEA-4D3E-AEDE-9C0D3D71689B}" srcOrd="2" destOrd="0" presId="urn:microsoft.com/office/officeart/2005/8/layout/chevron1"/>
    <dgm:cxn modelId="{C1F35B0E-17AC-4E22-A96D-A37231C206E5}" type="presParOf" srcId="{92727D7B-26A9-422A-98EE-1BCB90172592}" destId="{B992AC38-00C6-48D8-BFE9-0F4290DFC1FD}" srcOrd="3" destOrd="0" presId="urn:microsoft.com/office/officeart/2005/8/layout/chevron1"/>
    <dgm:cxn modelId="{CDE36F5A-2D65-45BC-9B3B-672197C48ADE}" type="presParOf" srcId="{92727D7B-26A9-422A-98EE-1BCB90172592}" destId="{8D804FB2-6B3C-4129-A9FC-614B1BFCCEF4}" srcOrd="4" destOrd="0" presId="urn:microsoft.com/office/officeart/2005/8/layout/chevron1"/>
    <dgm:cxn modelId="{2B5EB582-F03E-48A9-B072-42BBB4BD01B9}" type="presParOf" srcId="{92727D7B-26A9-422A-98EE-1BCB90172592}" destId="{5A6216D9-0DAA-442E-9143-56E8361A5004}" srcOrd="5" destOrd="0" presId="urn:microsoft.com/office/officeart/2005/8/layout/chevron1"/>
    <dgm:cxn modelId="{7B86D13F-6253-4643-9D40-C889EE8CD739}" type="presParOf" srcId="{92727D7B-26A9-422A-98EE-1BCB90172592}" destId="{7ACDBFFF-A5D3-4265-868A-D3C53D5CD220}" srcOrd="6" destOrd="0" presId="urn:microsoft.com/office/officeart/2005/8/layout/chevron1"/>
    <dgm:cxn modelId="{23053822-A14F-465C-871A-F722530AEEAF}" type="presParOf" srcId="{92727D7B-26A9-422A-98EE-1BCB90172592}" destId="{72D656E7-A79F-4B65-9DFA-2E8DC41A1E9A}" srcOrd="7" destOrd="0" presId="urn:microsoft.com/office/officeart/2005/8/layout/chevron1"/>
    <dgm:cxn modelId="{C0051517-FAA4-4DC6-8DDA-EFBC2037775E}" type="presParOf" srcId="{92727D7B-26A9-422A-98EE-1BCB90172592}" destId="{30BC7D6B-88CB-42E8-9D03-88B4AC94070F}" srcOrd="8" destOrd="0" presId="urn:microsoft.com/office/officeart/2005/8/layout/chevron1"/>
    <dgm:cxn modelId="{89DF1330-63C2-49AC-BE7C-5BD12335A5CD}" type="presParOf" srcId="{92727D7B-26A9-422A-98EE-1BCB90172592}" destId="{4DDF581E-79FB-4C31-88A9-E491E7BCDE04}" srcOrd="9" destOrd="0" presId="urn:microsoft.com/office/officeart/2005/8/layout/chevron1"/>
    <dgm:cxn modelId="{2C802493-6F29-4522-8622-3E1FB1CBF8FA}" type="presParOf" srcId="{92727D7B-26A9-422A-98EE-1BCB90172592}" destId="{DD743796-90FE-4F08-B966-14BAB1C099DB}" srcOrd="10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0347A9F2-17BF-4D46-9644-C91844C7C093}" type="doc">
      <dgm:prSet loTypeId="urn:microsoft.com/office/officeart/2005/8/layout/chevron1" loCatId="process" qsTypeId="urn:microsoft.com/office/officeart/2005/8/quickstyle/simple1" qsCatId="simple" csTypeId="urn:microsoft.com/office/officeart/2005/8/colors/accent1_2" csCatId="accent1" phldr="1"/>
      <dgm:spPr/>
    </dgm:pt>
    <dgm:pt modelId="{52098ADB-467A-4394-B8CE-3846EFD5D254}">
      <dgm:prSet phldrT="[Texte]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/>
            <a:t>Détermination des besoins par le PA </a:t>
          </a:r>
          <a:r>
            <a:rPr lang="fr-BE" dirty="0" smtClean="0">
              <a:sym typeface="Wingdings" pitchFamily="2" charset="2"/>
            </a:rPr>
            <a:t></a:t>
          </a:r>
          <a:r>
            <a:rPr lang="fr-BE" dirty="0" smtClean="0"/>
            <a:t> CSC </a:t>
          </a:r>
          <a:endParaRPr lang="fr-BE" dirty="0"/>
        </a:p>
      </dgm:t>
    </dgm:pt>
    <dgm:pt modelId="{513396D7-DCDF-4E7C-9786-D4AA22E8DF77}" type="parTrans" cxnId="{E72AF38E-3B2F-425E-AC4D-9776A8822700}">
      <dgm:prSet/>
      <dgm:spPr/>
      <dgm:t>
        <a:bodyPr/>
        <a:lstStyle/>
        <a:p>
          <a:endParaRPr lang="fr-BE"/>
        </a:p>
      </dgm:t>
    </dgm:pt>
    <dgm:pt modelId="{73C14518-DB9F-4115-A984-E5D22DBABE76}" type="sibTrans" cxnId="{E72AF38E-3B2F-425E-AC4D-9776A8822700}">
      <dgm:prSet/>
      <dgm:spPr/>
      <dgm:t>
        <a:bodyPr/>
        <a:lstStyle/>
        <a:p>
          <a:endParaRPr lang="fr-BE"/>
        </a:p>
      </dgm:t>
    </dgm:pt>
    <dgm:pt modelId="{993D6CF7-5A7D-4764-B8BA-A16D2DAAF893}">
      <dgm:prSet phldrT="[Texte]"/>
      <dgm:spPr>
        <a:noFill/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ysClr val="windowText" lastClr="000000"/>
              </a:solidFill>
            </a:rPr>
            <a:t>Publication de l’avis de marché / invitation à soumissionner</a:t>
          </a:r>
          <a:endParaRPr lang="fr-BE" dirty="0">
            <a:solidFill>
              <a:sysClr val="windowText" lastClr="000000"/>
            </a:solidFill>
          </a:endParaRPr>
        </a:p>
      </dgm:t>
    </dgm:pt>
    <dgm:pt modelId="{0321D865-F5C5-4B70-8312-C1E384ED7356}" type="parTrans" cxnId="{50364989-57A6-4BA3-8BDA-356E368F6F90}">
      <dgm:prSet/>
      <dgm:spPr/>
      <dgm:t>
        <a:bodyPr/>
        <a:lstStyle/>
        <a:p>
          <a:endParaRPr lang="fr-BE"/>
        </a:p>
      </dgm:t>
    </dgm:pt>
    <dgm:pt modelId="{8DF5FDEA-C0AC-4D5C-B0B9-718B6C6C2EC2}" type="sibTrans" cxnId="{50364989-57A6-4BA3-8BDA-356E368F6F90}">
      <dgm:prSet/>
      <dgm:spPr/>
      <dgm:t>
        <a:bodyPr/>
        <a:lstStyle/>
        <a:p>
          <a:endParaRPr lang="fr-BE"/>
        </a:p>
      </dgm:t>
    </dgm:pt>
    <dgm:pt modelId="{7CD75FE9-1F1C-4F87-B95D-0592BFC44A26}">
      <dgm:prSet phldrT="[Texte]"/>
      <dgm:spPr>
        <a:noFill/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ysClr val="windowText" lastClr="000000"/>
              </a:solidFill>
            </a:rPr>
            <a:t>Dépôt des offres</a:t>
          </a:r>
          <a:endParaRPr lang="fr-BE" dirty="0">
            <a:solidFill>
              <a:sysClr val="windowText" lastClr="000000"/>
            </a:solidFill>
          </a:endParaRPr>
        </a:p>
      </dgm:t>
    </dgm:pt>
    <dgm:pt modelId="{6B8E7D94-2C31-4431-9FB0-9B3F25BDFD7F}" type="parTrans" cxnId="{652AF3EA-FF04-4296-A30A-B013D4D97178}">
      <dgm:prSet/>
      <dgm:spPr/>
      <dgm:t>
        <a:bodyPr/>
        <a:lstStyle/>
        <a:p>
          <a:endParaRPr lang="fr-BE"/>
        </a:p>
      </dgm:t>
    </dgm:pt>
    <dgm:pt modelId="{FD3A6366-4D72-46F6-9021-9F913F1B6682}" type="sibTrans" cxnId="{652AF3EA-FF04-4296-A30A-B013D4D97178}">
      <dgm:prSet/>
      <dgm:spPr/>
      <dgm:t>
        <a:bodyPr/>
        <a:lstStyle/>
        <a:p>
          <a:endParaRPr lang="fr-BE"/>
        </a:p>
      </dgm:t>
    </dgm:pt>
    <dgm:pt modelId="{8C73FABB-ED5C-4B3A-BDA8-A64956802ABB}">
      <dgm:prSet/>
      <dgm:spPr>
        <a:noFill/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ysClr val="windowText" lastClr="000000"/>
              </a:solidFill>
            </a:rPr>
            <a:t>Analyse des offres et attribution</a:t>
          </a:r>
          <a:endParaRPr lang="fr-BE" dirty="0">
            <a:solidFill>
              <a:sysClr val="windowText" lastClr="000000"/>
            </a:solidFill>
          </a:endParaRPr>
        </a:p>
      </dgm:t>
    </dgm:pt>
    <dgm:pt modelId="{48FF5442-0733-4B30-93CB-4F1AD0C1369D}" type="parTrans" cxnId="{9DA798F3-B76B-4914-BBB5-73B177398CC5}">
      <dgm:prSet/>
      <dgm:spPr/>
      <dgm:t>
        <a:bodyPr/>
        <a:lstStyle/>
        <a:p>
          <a:endParaRPr lang="fr-BE"/>
        </a:p>
      </dgm:t>
    </dgm:pt>
    <dgm:pt modelId="{215EEEB4-9201-458D-8E42-E7A8BFDB227B}" type="sibTrans" cxnId="{9DA798F3-B76B-4914-BBB5-73B177398CC5}">
      <dgm:prSet/>
      <dgm:spPr/>
      <dgm:t>
        <a:bodyPr/>
        <a:lstStyle/>
        <a:p>
          <a:endParaRPr lang="fr-BE"/>
        </a:p>
      </dgm:t>
    </dgm:pt>
    <dgm:pt modelId="{F96D5E1D-13D0-43EF-ACF6-B1E7434DBDE8}">
      <dgm:prSet/>
      <dgm:spPr>
        <a:noFill/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ysClr val="windowText" lastClr="000000"/>
              </a:solidFill>
            </a:rPr>
            <a:t>Notification</a:t>
          </a:r>
          <a:endParaRPr lang="fr-BE" dirty="0">
            <a:solidFill>
              <a:sysClr val="windowText" lastClr="000000"/>
            </a:solidFill>
          </a:endParaRPr>
        </a:p>
      </dgm:t>
    </dgm:pt>
    <dgm:pt modelId="{3E2690AA-2790-4A9A-ADB5-7F744F5EABA6}" type="parTrans" cxnId="{3042E6AB-B825-4729-B6A8-2996FB92E79B}">
      <dgm:prSet/>
      <dgm:spPr/>
      <dgm:t>
        <a:bodyPr/>
        <a:lstStyle/>
        <a:p>
          <a:endParaRPr lang="fr-BE"/>
        </a:p>
      </dgm:t>
    </dgm:pt>
    <dgm:pt modelId="{C7DC30BC-2F20-4189-AE6E-794A787AB12C}" type="sibTrans" cxnId="{3042E6AB-B825-4729-B6A8-2996FB92E79B}">
      <dgm:prSet/>
      <dgm:spPr/>
      <dgm:t>
        <a:bodyPr/>
        <a:lstStyle/>
        <a:p>
          <a:endParaRPr lang="fr-BE"/>
        </a:p>
      </dgm:t>
    </dgm:pt>
    <dgm:pt modelId="{3B425B35-30F5-4695-A495-8AC44F89E387}">
      <dgm:prSet/>
      <dgm:spPr>
        <a:noFill/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ysClr val="windowText" lastClr="000000"/>
              </a:solidFill>
            </a:rPr>
            <a:t>Exécution du marché </a:t>
          </a:r>
          <a:r>
            <a:rPr lang="fr-BE" dirty="0" smtClean="0">
              <a:solidFill>
                <a:sysClr val="windowText" lastClr="000000"/>
              </a:solidFill>
              <a:sym typeface="Wingdings" pitchFamily="2" charset="2"/>
            </a:rPr>
            <a:t></a:t>
          </a:r>
          <a:r>
            <a:rPr lang="fr-BE" dirty="0" smtClean="0">
              <a:solidFill>
                <a:sysClr val="windowText" lastClr="000000"/>
              </a:solidFill>
            </a:rPr>
            <a:t> réception définitive</a:t>
          </a:r>
          <a:endParaRPr lang="fr-BE" dirty="0">
            <a:solidFill>
              <a:sysClr val="windowText" lastClr="000000"/>
            </a:solidFill>
          </a:endParaRPr>
        </a:p>
      </dgm:t>
    </dgm:pt>
    <dgm:pt modelId="{25502288-979A-49C1-85E1-26FC604CDB32}" type="parTrans" cxnId="{D14A4A8A-D42C-4E4C-8D4C-4B505DDA196E}">
      <dgm:prSet/>
      <dgm:spPr/>
      <dgm:t>
        <a:bodyPr/>
        <a:lstStyle/>
        <a:p>
          <a:endParaRPr lang="fr-BE"/>
        </a:p>
      </dgm:t>
    </dgm:pt>
    <dgm:pt modelId="{C29D176F-423B-40B2-9711-81878F1B6FFD}" type="sibTrans" cxnId="{D14A4A8A-D42C-4E4C-8D4C-4B505DDA196E}">
      <dgm:prSet/>
      <dgm:spPr/>
      <dgm:t>
        <a:bodyPr/>
        <a:lstStyle/>
        <a:p>
          <a:endParaRPr lang="fr-BE"/>
        </a:p>
      </dgm:t>
    </dgm:pt>
    <dgm:pt modelId="{92727D7B-26A9-422A-98EE-1BCB90172592}" type="pres">
      <dgm:prSet presAssocID="{0347A9F2-17BF-4D46-9644-C91844C7C093}" presName="Name0" presStyleCnt="0">
        <dgm:presLayoutVars>
          <dgm:dir/>
          <dgm:animLvl val="lvl"/>
          <dgm:resizeHandles val="exact"/>
        </dgm:presLayoutVars>
      </dgm:prSet>
      <dgm:spPr/>
    </dgm:pt>
    <dgm:pt modelId="{7D9869DC-DF57-4D94-B314-56F5C6FFD62D}" type="pres">
      <dgm:prSet presAssocID="{52098ADB-467A-4394-B8CE-3846EFD5D254}" presName="parTxOnly" presStyleLbl="node1" presStyleIdx="0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71C1F2B3-255C-4F57-9F5C-491ACD1E4D46}" type="pres">
      <dgm:prSet presAssocID="{73C14518-DB9F-4115-A984-E5D22DBABE76}" presName="parTxOnlySpace" presStyleCnt="0"/>
      <dgm:spPr/>
    </dgm:pt>
    <dgm:pt modelId="{934DCD4E-3EEA-4D3E-AEDE-9C0D3D71689B}" type="pres">
      <dgm:prSet presAssocID="{993D6CF7-5A7D-4764-B8BA-A16D2DAAF893}" presName="parTxOnly" presStyleLbl="node1" presStyleIdx="1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B992AC38-00C6-48D8-BFE9-0F4290DFC1FD}" type="pres">
      <dgm:prSet presAssocID="{8DF5FDEA-C0AC-4D5C-B0B9-718B6C6C2EC2}" presName="parTxOnlySpace" presStyleCnt="0"/>
      <dgm:spPr/>
    </dgm:pt>
    <dgm:pt modelId="{8D804FB2-6B3C-4129-A9FC-614B1BFCCEF4}" type="pres">
      <dgm:prSet presAssocID="{7CD75FE9-1F1C-4F87-B95D-0592BFC44A26}" presName="parTxOnly" presStyleLbl="node1" presStyleIdx="2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5A6216D9-0DAA-442E-9143-56E8361A5004}" type="pres">
      <dgm:prSet presAssocID="{FD3A6366-4D72-46F6-9021-9F913F1B6682}" presName="parTxOnlySpace" presStyleCnt="0"/>
      <dgm:spPr/>
    </dgm:pt>
    <dgm:pt modelId="{7ACDBFFF-A5D3-4265-868A-D3C53D5CD220}" type="pres">
      <dgm:prSet presAssocID="{8C73FABB-ED5C-4B3A-BDA8-A64956802ABB}" presName="parTxOnly" presStyleLbl="node1" presStyleIdx="3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72D656E7-A79F-4B65-9DFA-2E8DC41A1E9A}" type="pres">
      <dgm:prSet presAssocID="{215EEEB4-9201-458D-8E42-E7A8BFDB227B}" presName="parTxOnlySpace" presStyleCnt="0"/>
      <dgm:spPr/>
    </dgm:pt>
    <dgm:pt modelId="{30BC7D6B-88CB-42E8-9D03-88B4AC94070F}" type="pres">
      <dgm:prSet presAssocID="{F96D5E1D-13D0-43EF-ACF6-B1E7434DBDE8}" presName="parTxOnly" presStyleLbl="node1" presStyleIdx="4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4DDF581E-79FB-4C31-88A9-E491E7BCDE04}" type="pres">
      <dgm:prSet presAssocID="{C7DC30BC-2F20-4189-AE6E-794A787AB12C}" presName="parTxOnlySpace" presStyleCnt="0"/>
      <dgm:spPr/>
    </dgm:pt>
    <dgm:pt modelId="{DD743796-90FE-4F08-B966-14BAB1C099DB}" type="pres">
      <dgm:prSet presAssocID="{3B425B35-30F5-4695-A495-8AC44F89E387}" presName="parTxOnly" presStyleLbl="node1" presStyleIdx="5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</dgm:ptLst>
  <dgm:cxnLst>
    <dgm:cxn modelId="{9DA798F3-B76B-4914-BBB5-73B177398CC5}" srcId="{0347A9F2-17BF-4D46-9644-C91844C7C093}" destId="{8C73FABB-ED5C-4B3A-BDA8-A64956802ABB}" srcOrd="3" destOrd="0" parTransId="{48FF5442-0733-4B30-93CB-4F1AD0C1369D}" sibTransId="{215EEEB4-9201-458D-8E42-E7A8BFDB227B}"/>
    <dgm:cxn modelId="{38327808-8F9F-46D1-8CFA-630D77B14772}" type="presOf" srcId="{0347A9F2-17BF-4D46-9644-C91844C7C093}" destId="{92727D7B-26A9-422A-98EE-1BCB90172592}" srcOrd="0" destOrd="0" presId="urn:microsoft.com/office/officeart/2005/8/layout/chevron1"/>
    <dgm:cxn modelId="{CD8570B8-5AE6-4550-A4A7-95549EB8BF6E}" type="presOf" srcId="{F96D5E1D-13D0-43EF-ACF6-B1E7434DBDE8}" destId="{30BC7D6B-88CB-42E8-9D03-88B4AC94070F}" srcOrd="0" destOrd="0" presId="urn:microsoft.com/office/officeart/2005/8/layout/chevron1"/>
    <dgm:cxn modelId="{F5EE97CC-7BEF-46CA-90BF-40CCB671CAD8}" type="presOf" srcId="{3B425B35-30F5-4695-A495-8AC44F89E387}" destId="{DD743796-90FE-4F08-B966-14BAB1C099DB}" srcOrd="0" destOrd="0" presId="urn:microsoft.com/office/officeart/2005/8/layout/chevron1"/>
    <dgm:cxn modelId="{8A092FB0-08AE-4791-9730-859A4837082A}" type="presOf" srcId="{52098ADB-467A-4394-B8CE-3846EFD5D254}" destId="{7D9869DC-DF57-4D94-B314-56F5C6FFD62D}" srcOrd="0" destOrd="0" presId="urn:microsoft.com/office/officeart/2005/8/layout/chevron1"/>
    <dgm:cxn modelId="{E72AF38E-3B2F-425E-AC4D-9776A8822700}" srcId="{0347A9F2-17BF-4D46-9644-C91844C7C093}" destId="{52098ADB-467A-4394-B8CE-3846EFD5D254}" srcOrd="0" destOrd="0" parTransId="{513396D7-DCDF-4E7C-9786-D4AA22E8DF77}" sibTransId="{73C14518-DB9F-4115-A984-E5D22DBABE76}"/>
    <dgm:cxn modelId="{50364989-57A6-4BA3-8BDA-356E368F6F90}" srcId="{0347A9F2-17BF-4D46-9644-C91844C7C093}" destId="{993D6CF7-5A7D-4764-B8BA-A16D2DAAF893}" srcOrd="1" destOrd="0" parTransId="{0321D865-F5C5-4B70-8312-C1E384ED7356}" sibTransId="{8DF5FDEA-C0AC-4D5C-B0B9-718B6C6C2EC2}"/>
    <dgm:cxn modelId="{2DB2DCD9-6345-4974-B0A7-E7E6EE5DE533}" type="presOf" srcId="{7CD75FE9-1F1C-4F87-B95D-0592BFC44A26}" destId="{8D804FB2-6B3C-4129-A9FC-614B1BFCCEF4}" srcOrd="0" destOrd="0" presId="urn:microsoft.com/office/officeart/2005/8/layout/chevron1"/>
    <dgm:cxn modelId="{3042E6AB-B825-4729-B6A8-2996FB92E79B}" srcId="{0347A9F2-17BF-4D46-9644-C91844C7C093}" destId="{F96D5E1D-13D0-43EF-ACF6-B1E7434DBDE8}" srcOrd="4" destOrd="0" parTransId="{3E2690AA-2790-4A9A-ADB5-7F744F5EABA6}" sibTransId="{C7DC30BC-2F20-4189-AE6E-794A787AB12C}"/>
    <dgm:cxn modelId="{162AF7A5-F9F2-4DBE-8EA2-6AB0B82E5940}" type="presOf" srcId="{8C73FABB-ED5C-4B3A-BDA8-A64956802ABB}" destId="{7ACDBFFF-A5D3-4265-868A-D3C53D5CD220}" srcOrd="0" destOrd="0" presId="urn:microsoft.com/office/officeart/2005/8/layout/chevron1"/>
    <dgm:cxn modelId="{652AF3EA-FF04-4296-A30A-B013D4D97178}" srcId="{0347A9F2-17BF-4D46-9644-C91844C7C093}" destId="{7CD75FE9-1F1C-4F87-B95D-0592BFC44A26}" srcOrd="2" destOrd="0" parTransId="{6B8E7D94-2C31-4431-9FB0-9B3F25BDFD7F}" sibTransId="{FD3A6366-4D72-46F6-9021-9F913F1B6682}"/>
    <dgm:cxn modelId="{2052783C-E5A0-43C7-BB0A-BF036DDA38F2}" type="presOf" srcId="{993D6CF7-5A7D-4764-B8BA-A16D2DAAF893}" destId="{934DCD4E-3EEA-4D3E-AEDE-9C0D3D71689B}" srcOrd="0" destOrd="0" presId="urn:microsoft.com/office/officeart/2005/8/layout/chevron1"/>
    <dgm:cxn modelId="{D14A4A8A-D42C-4E4C-8D4C-4B505DDA196E}" srcId="{0347A9F2-17BF-4D46-9644-C91844C7C093}" destId="{3B425B35-30F5-4695-A495-8AC44F89E387}" srcOrd="5" destOrd="0" parTransId="{25502288-979A-49C1-85E1-26FC604CDB32}" sibTransId="{C29D176F-423B-40B2-9711-81878F1B6FFD}"/>
    <dgm:cxn modelId="{9329921C-97DD-48BF-B507-F4435881B570}" type="presParOf" srcId="{92727D7B-26A9-422A-98EE-1BCB90172592}" destId="{7D9869DC-DF57-4D94-B314-56F5C6FFD62D}" srcOrd="0" destOrd="0" presId="urn:microsoft.com/office/officeart/2005/8/layout/chevron1"/>
    <dgm:cxn modelId="{C275A476-70AF-4B06-86CB-BE4AE12826BB}" type="presParOf" srcId="{92727D7B-26A9-422A-98EE-1BCB90172592}" destId="{71C1F2B3-255C-4F57-9F5C-491ACD1E4D46}" srcOrd="1" destOrd="0" presId="urn:microsoft.com/office/officeart/2005/8/layout/chevron1"/>
    <dgm:cxn modelId="{C6421102-26F6-47D3-8D69-01802167C002}" type="presParOf" srcId="{92727D7B-26A9-422A-98EE-1BCB90172592}" destId="{934DCD4E-3EEA-4D3E-AEDE-9C0D3D71689B}" srcOrd="2" destOrd="0" presId="urn:microsoft.com/office/officeart/2005/8/layout/chevron1"/>
    <dgm:cxn modelId="{17744AD4-F8C9-480B-9C58-F643390EFA23}" type="presParOf" srcId="{92727D7B-26A9-422A-98EE-1BCB90172592}" destId="{B992AC38-00C6-48D8-BFE9-0F4290DFC1FD}" srcOrd="3" destOrd="0" presId="urn:microsoft.com/office/officeart/2005/8/layout/chevron1"/>
    <dgm:cxn modelId="{7DAF105A-1327-465F-9521-CE565096FB2A}" type="presParOf" srcId="{92727D7B-26A9-422A-98EE-1BCB90172592}" destId="{8D804FB2-6B3C-4129-A9FC-614B1BFCCEF4}" srcOrd="4" destOrd="0" presId="urn:microsoft.com/office/officeart/2005/8/layout/chevron1"/>
    <dgm:cxn modelId="{99F153EC-0442-403E-9F33-71CD9CD26F89}" type="presParOf" srcId="{92727D7B-26A9-422A-98EE-1BCB90172592}" destId="{5A6216D9-0DAA-442E-9143-56E8361A5004}" srcOrd="5" destOrd="0" presId="urn:microsoft.com/office/officeart/2005/8/layout/chevron1"/>
    <dgm:cxn modelId="{7AD364E5-4D53-42E8-AE73-AF3E4137C2E6}" type="presParOf" srcId="{92727D7B-26A9-422A-98EE-1BCB90172592}" destId="{7ACDBFFF-A5D3-4265-868A-D3C53D5CD220}" srcOrd="6" destOrd="0" presId="urn:microsoft.com/office/officeart/2005/8/layout/chevron1"/>
    <dgm:cxn modelId="{3CE6C196-7AC5-4D74-B446-6939F144DDF9}" type="presParOf" srcId="{92727D7B-26A9-422A-98EE-1BCB90172592}" destId="{72D656E7-A79F-4B65-9DFA-2E8DC41A1E9A}" srcOrd="7" destOrd="0" presId="urn:microsoft.com/office/officeart/2005/8/layout/chevron1"/>
    <dgm:cxn modelId="{4BB66657-26F3-4056-9402-C5352C67F2D4}" type="presParOf" srcId="{92727D7B-26A9-422A-98EE-1BCB90172592}" destId="{30BC7D6B-88CB-42E8-9D03-88B4AC94070F}" srcOrd="8" destOrd="0" presId="urn:microsoft.com/office/officeart/2005/8/layout/chevron1"/>
    <dgm:cxn modelId="{154906B1-5466-41F9-9DFC-86BF1748049D}" type="presParOf" srcId="{92727D7B-26A9-422A-98EE-1BCB90172592}" destId="{4DDF581E-79FB-4C31-88A9-E491E7BCDE04}" srcOrd="9" destOrd="0" presId="urn:microsoft.com/office/officeart/2005/8/layout/chevron1"/>
    <dgm:cxn modelId="{A629851B-4DAC-42DE-9508-1226181163B9}" type="presParOf" srcId="{92727D7B-26A9-422A-98EE-1BCB90172592}" destId="{DD743796-90FE-4F08-B966-14BAB1C099DB}" srcOrd="10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30.xml><?xml version="1.0" encoding="utf-8"?>
<dgm:dataModel xmlns:dgm="http://schemas.openxmlformats.org/drawingml/2006/diagram" xmlns:a="http://schemas.openxmlformats.org/drawingml/2006/main">
  <dgm:ptLst>
    <dgm:pt modelId="{0347A9F2-17BF-4D46-9644-C91844C7C093}" type="doc">
      <dgm:prSet loTypeId="urn:microsoft.com/office/officeart/2005/8/layout/chevron1" loCatId="process" qsTypeId="urn:microsoft.com/office/officeart/2005/8/quickstyle/simple1" qsCatId="simple" csTypeId="urn:microsoft.com/office/officeart/2005/8/colors/accent1_2" csCatId="accent1" phldr="1"/>
      <dgm:spPr/>
    </dgm:pt>
    <dgm:pt modelId="{52098ADB-467A-4394-B8CE-3846EFD5D254}">
      <dgm:prSet phldrT="[Texte]"/>
      <dgm:spPr>
        <a:solidFill>
          <a:schemeClr val="bg1"/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chemeClr val="tx1"/>
              </a:solidFill>
            </a:rPr>
            <a:t>Détermination des besoins par le PA </a:t>
          </a:r>
          <a:r>
            <a:rPr lang="fr-BE" dirty="0" smtClean="0">
              <a:solidFill>
                <a:schemeClr val="tx1"/>
              </a:solidFill>
              <a:sym typeface="Wingdings" pitchFamily="2" charset="2"/>
            </a:rPr>
            <a:t></a:t>
          </a:r>
          <a:r>
            <a:rPr lang="fr-BE" dirty="0" smtClean="0">
              <a:solidFill>
                <a:schemeClr val="tx1"/>
              </a:solidFill>
            </a:rPr>
            <a:t> CSC </a:t>
          </a:r>
          <a:endParaRPr lang="fr-BE" dirty="0">
            <a:solidFill>
              <a:schemeClr val="tx1"/>
            </a:solidFill>
          </a:endParaRPr>
        </a:p>
      </dgm:t>
    </dgm:pt>
    <dgm:pt modelId="{513396D7-DCDF-4E7C-9786-D4AA22E8DF77}" type="parTrans" cxnId="{E72AF38E-3B2F-425E-AC4D-9776A8822700}">
      <dgm:prSet/>
      <dgm:spPr/>
      <dgm:t>
        <a:bodyPr/>
        <a:lstStyle/>
        <a:p>
          <a:endParaRPr lang="fr-BE"/>
        </a:p>
      </dgm:t>
    </dgm:pt>
    <dgm:pt modelId="{73C14518-DB9F-4115-A984-E5D22DBABE76}" type="sibTrans" cxnId="{E72AF38E-3B2F-425E-AC4D-9776A8822700}">
      <dgm:prSet/>
      <dgm:spPr/>
      <dgm:t>
        <a:bodyPr/>
        <a:lstStyle/>
        <a:p>
          <a:endParaRPr lang="fr-BE"/>
        </a:p>
      </dgm:t>
    </dgm:pt>
    <dgm:pt modelId="{993D6CF7-5A7D-4764-B8BA-A16D2DAAF893}">
      <dgm:prSet phldrT="[Texte]"/>
      <dgm:spPr>
        <a:noFill/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ysClr val="windowText" lastClr="000000"/>
              </a:solidFill>
            </a:rPr>
            <a:t>Publication de l’avis de marché / invitation à soumissionner</a:t>
          </a:r>
          <a:endParaRPr lang="fr-BE" dirty="0">
            <a:solidFill>
              <a:sysClr val="windowText" lastClr="000000"/>
            </a:solidFill>
          </a:endParaRPr>
        </a:p>
      </dgm:t>
    </dgm:pt>
    <dgm:pt modelId="{0321D865-F5C5-4B70-8312-C1E384ED7356}" type="parTrans" cxnId="{50364989-57A6-4BA3-8BDA-356E368F6F90}">
      <dgm:prSet/>
      <dgm:spPr/>
      <dgm:t>
        <a:bodyPr/>
        <a:lstStyle/>
        <a:p>
          <a:endParaRPr lang="fr-BE"/>
        </a:p>
      </dgm:t>
    </dgm:pt>
    <dgm:pt modelId="{8DF5FDEA-C0AC-4D5C-B0B9-718B6C6C2EC2}" type="sibTrans" cxnId="{50364989-57A6-4BA3-8BDA-356E368F6F90}">
      <dgm:prSet/>
      <dgm:spPr/>
      <dgm:t>
        <a:bodyPr/>
        <a:lstStyle/>
        <a:p>
          <a:endParaRPr lang="fr-BE"/>
        </a:p>
      </dgm:t>
    </dgm:pt>
    <dgm:pt modelId="{7CD75FE9-1F1C-4F87-B95D-0592BFC44A26}">
      <dgm:prSet phldrT="[Texte]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chemeClr val="bg1"/>
              </a:solidFill>
            </a:rPr>
            <a:t>Dépôt des offres</a:t>
          </a:r>
          <a:endParaRPr lang="fr-BE" dirty="0">
            <a:solidFill>
              <a:schemeClr val="bg1"/>
            </a:solidFill>
          </a:endParaRPr>
        </a:p>
      </dgm:t>
    </dgm:pt>
    <dgm:pt modelId="{6B8E7D94-2C31-4431-9FB0-9B3F25BDFD7F}" type="parTrans" cxnId="{652AF3EA-FF04-4296-A30A-B013D4D97178}">
      <dgm:prSet/>
      <dgm:spPr/>
      <dgm:t>
        <a:bodyPr/>
        <a:lstStyle/>
        <a:p>
          <a:endParaRPr lang="fr-BE"/>
        </a:p>
      </dgm:t>
    </dgm:pt>
    <dgm:pt modelId="{FD3A6366-4D72-46F6-9021-9F913F1B6682}" type="sibTrans" cxnId="{652AF3EA-FF04-4296-A30A-B013D4D97178}">
      <dgm:prSet/>
      <dgm:spPr/>
      <dgm:t>
        <a:bodyPr/>
        <a:lstStyle/>
        <a:p>
          <a:endParaRPr lang="fr-BE"/>
        </a:p>
      </dgm:t>
    </dgm:pt>
    <dgm:pt modelId="{8C73FABB-ED5C-4B3A-BDA8-A64956802ABB}">
      <dgm:prSet/>
      <dgm:spPr>
        <a:noFill/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ysClr val="windowText" lastClr="000000"/>
              </a:solidFill>
            </a:rPr>
            <a:t>Analyse des offres et attribution</a:t>
          </a:r>
          <a:endParaRPr lang="fr-BE" dirty="0">
            <a:solidFill>
              <a:sysClr val="windowText" lastClr="000000"/>
            </a:solidFill>
          </a:endParaRPr>
        </a:p>
      </dgm:t>
    </dgm:pt>
    <dgm:pt modelId="{48FF5442-0733-4B30-93CB-4F1AD0C1369D}" type="parTrans" cxnId="{9DA798F3-B76B-4914-BBB5-73B177398CC5}">
      <dgm:prSet/>
      <dgm:spPr/>
      <dgm:t>
        <a:bodyPr/>
        <a:lstStyle/>
        <a:p>
          <a:endParaRPr lang="fr-BE"/>
        </a:p>
      </dgm:t>
    </dgm:pt>
    <dgm:pt modelId="{215EEEB4-9201-458D-8E42-E7A8BFDB227B}" type="sibTrans" cxnId="{9DA798F3-B76B-4914-BBB5-73B177398CC5}">
      <dgm:prSet/>
      <dgm:spPr/>
      <dgm:t>
        <a:bodyPr/>
        <a:lstStyle/>
        <a:p>
          <a:endParaRPr lang="fr-BE"/>
        </a:p>
      </dgm:t>
    </dgm:pt>
    <dgm:pt modelId="{F96D5E1D-13D0-43EF-ACF6-B1E7434DBDE8}">
      <dgm:prSet/>
      <dgm:spPr>
        <a:noFill/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ysClr val="windowText" lastClr="000000"/>
              </a:solidFill>
            </a:rPr>
            <a:t>Notification</a:t>
          </a:r>
          <a:endParaRPr lang="fr-BE" dirty="0">
            <a:solidFill>
              <a:sysClr val="windowText" lastClr="000000"/>
            </a:solidFill>
          </a:endParaRPr>
        </a:p>
      </dgm:t>
    </dgm:pt>
    <dgm:pt modelId="{3E2690AA-2790-4A9A-ADB5-7F744F5EABA6}" type="parTrans" cxnId="{3042E6AB-B825-4729-B6A8-2996FB92E79B}">
      <dgm:prSet/>
      <dgm:spPr/>
      <dgm:t>
        <a:bodyPr/>
        <a:lstStyle/>
        <a:p>
          <a:endParaRPr lang="fr-BE"/>
        </a:p>
      </dgm:t>
    </dgm:pt>
    <dgm:pt modelId="{C7DC30BC-2F20-4189-AE6E-794A787AB12C}" type="sibTrans" cxnId="{3042E6AB-B825-4729-B6A8-2996FB92E79B}">
      <dgm:prSet/>
      <dgm:spPr/>
      <dgm:t>
        <a:bodyPr/>
        <a:lstStyle/>
        <a:p>
          <a:endParaRPr lang="fr-BE"/>
        </a:p>
      </dgm:t>
    </dgm:pt>
    <dgm:pt modelId="{3B425B35-30F5-4695-A495-8AC44F89E387}">
      <dgm:prSet/>
      <dgm:spPr>
        <a:noFill/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ysClr val="windowText" lastClr="000000"/>
              </a:solidFill>
            </a:rPr>
            <a:t>Exécution du marché </a:t>
          </a:r>
          <a:r>
            <a:rPr lang="fr-BE" dirty="0" smtClean="0">
              <a:solidFill>
                <a:sysClr val="windowText" lastClr="000000"/>
              </a:solidFill>
              <a:sym typeface="Wingdings" pitchFamily="2" charset="2"/>
            </a:rPr>
            <a:t></a:t>
          </a:r>
          <a:r>
            <a:rPr lang="fr-BE" dirty="0" smtClean="0">
              <a:solidFill>
                <a:sysClr val="windowText" lastClr="000000"/>
              </a:solidFill>
            </a:rPr>
            <a:t> réception définitive</a:t>
          </a:r>
          <a:endParaRPr lang="fr-BE" dirty="0">
            <a:solidFill>
              <a:sysClr val="windowText" lastClr="000000"/>
            </a:solidFill>
          </a:endParaRPr>
        </a:p>
      </dgm:t>
    </dgm:pt>
    <dgm:pt modelId="{25502288-979A-49C1-85E1-26FC604CDB32}" type="parTrans" cxnId="{D14A4A8A-D42C-4E4C-8D4C-4B505DDA196E}">
      <dgm:prSet/>
      <dgm:spPr/>
      <dgm:t>
        <a:bodyPr/>
        <a:lstStyle/>
        <a:p>
          <a:endParaRPr lang="fr-BE"/>
        </a:p>
      </dgm:t>
    </dgm:pt>
    <dgm:pt modelId="{C29D176F-423B-40B2-9711-81878F1B6FFD}" type="sibTrans" cxnId="{D14A4A8A-D42C-4E4C-8D4C-4B505DDA196E}">
      <dgm:prSet/>
      <dgm:spPr/>
      <dgm:t>
        <a:bodyPr/>
        <a:lstStyle/>
        <a:p>
          <a:endParaRPr lang="fr-BE"/>
        </a:p>
      </dgm:t>
    </dgm:pt>
    <dgm:pt modelId="{92727D7B-26A9-422A-98EE-1BCB90172592}" type="pres">
      <dgm:prSet presAssocID="{0347A9F2-17BF-4D46-9644-C91844C7C093}" presName="Name0" presStyleCnt="0">
        <dgm:presLayoutVars>
          <dgm:dir/>
          <dgm:animLvl val="lvl"/>
          <dgm:resizeHandles val="exact"/>
        </dgm:presLayoutVars>
      </dgm:prSet>
      <dgm:spPr/>
    </dgm:pt>
    <dgm:pt modelId="{7D9869DC-DF57-4D94-B314-56F5C6FFD62D}" type="pres">
      <dgm:prSet presAssocID="{52098ADB-467A-4394-B8CE-3846EFD5D254}" presName="parTxOnly" presStyleLbl="node1" presStyleIdx="0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71C1F2B3-255C-4F57-9F5C-491ACD1E4D46}" type="pres">
      <dgm:prSet presAssocID="{73C14518-DB9F-4115-A984-E5D22DBABE76}" presName="parTxOnlySpace" presStyleCnt="0"/>
      <dgm:spPr/>
    </dgm:pt>
    <dgm:pt modelId="{934DCD4E-3EEA-4D3E-AEDE-9C0D3D71689B}" type="pres">
      <dgm:prSet presAssocID="{993D6CF7-5A7D-4764-B8BA-A16D2DAAF893}" presName="parTxOnly" presStyleLbl="node1" presStyleIdx="1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B992AC38-00C6-48D8-BFE9-0F4290DFC1FD}" type="pres">
      <dgm:prSet presAssocID="{8DF5FDEA-C0AC-4D5C-B0B9-718B6C6C2EC2}" presName="parTxOnlySpace" presStyleCnt="0"/>
      <dgm:spPr/>
    </dgm:pt>
    <dgm:pt modelId="{8D804FB2-6B3C-4129-A9FC-614B1BFCCEF4}" type="pres">
      <dgm:prSet presAssocID="{7CD75FE9-1F1C-4F87-B95D-0592BFC44A26}" presName="parTxOnly" presStyleLbl="node1" presStyleIdx="2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5A6216D9-0DAA-442E-9143-56E8361A5004}" type="pres">
      <dgm:prSet presAssocID="{FD3A6366-4D72-46F6-9021-9F913F1B6682}" presName="parTxOnlySpace" presStyleCnt="0"/>
      <dgm:spPr/>
    </dgm:pt>
    <dgm:pt modelId="{7ACDBFFF-A5D3-4265-868A-D3C53D5CD220}" type="pres">
      <dgm:prSet presAssocID="{8C73FABB-ED5C-4B3A-BDA8-A64956802ABB}" presName="parTxOnly" presStyleLbl="node1" presStyleIdx="3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72D656E7-A79F-4B65-9DFA-2E8DC41A1E9A}" type="pres">
      <dgm:prSet presAssocID="{215EEEB4-9201-458D-8E42-E7A8BFDB227B}" presName="parTxOnlySpace" presStyleCnt="0"/>
      <dgm:spPr/>
    </dgm:pt>
    <dgm:pt modelId="{30BC7D6B-88CB-42E8-9D03-88B4AC94070F}" type="pres">
      <dgm:prSet presAssocID="{F96D5E1D-13D0-43EF-ACF6-B1E7434DBDE8}" presName="parTxOnly" presStyleLbl="node1" presStyleIdx="4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4DDF581E-79FB-4C31-88A9-E491E7BCDE04}" type="pres">
      <dgm:prSet presAssocID="{C7DC30BC-2F20-4189-AE6E-794A787AB12C}" presName="parTxOnlySpace" presStyleCnt="0"/>
      <dgm:spPr/>
    </dgm:pt>
    <dgm:pt modelId="{DD743796-90FE-4F08-B966-14BAB1C099DB}" type="pres">
      <dgm:prSet presAssocID="{3B425B35-30F5-4695-A495-8AC44F89E387}" presName="parTxOnly" presStyleLbl="node1" presStyleIdx="5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</dgm:ptLst>
  <dgm:cxnLst>
    <dgm:cxn modelId="{078EF1E1-C60A-4F2F-8C98-E1D4DD4B9F38}" type="presOf" srcId="{F96D5E1D-13D0-43EF-ACF6-B1E7434DBDE8}" destId="{30BC7D6B-88CB-42E8-9D03-88B4AC94070F}" srcOrd="0" destOrd="0" presId="urn:microsoft.com/office/officeart/2005/8/layout/chevron1"/>
    <dgm:cxn modelId="{07D43AA8-89A9-4C0E-971A-2E8BA42DACC8}" type="presOf" srcId="{3B425B35-30F5-4695-A495-8AC44F89E387}" destId="{DD743796-90FE-4F08-B966-14BAB1C099DB}" srcOrd="0" destOrd="0" presId="urn:microsoft.com/office/officeart/2005/8/layout/chevron1"/>
    <dgm:cxn modelId="{9DA798F3-B76B-4914-BBB5-73B177398CC5}" srcId="{0347A9F2-17BF-4D46-9644-C91844C7C093}" destId="{8C73FABB-ED5C-4B3A-BDA8-A64956802ABB}" srcOrd="3" destOrd="0" parTransId="{48FF5442-0733-4B30-93CB-4F1AD0C1369D}" sibTransId="{215EEEB4-9201-458D-8E42-E7A8BFDB227B}"/>
    <dgm:cxn modelId="{CE266000-3F24-416D-A002-706A1C31C1A1}" type="presOf" srcId="{52098ADB-467A-4394-B8CE-3846EFD5D254}" destId="{7D9869DC-DF57-4D94-B314-56F5C6FFD62D}" srcOrd="0" destOrd="0" presId="urn:microsoft.com/office/officeart/2005/8/layout/chevron1"/>
    <dgm:cxn modelId="{29C61EF6-0EB3-4A8E-B6BD-68003F101586}" type="presOf" srcId="{7CD75FE9-1F1C-4F87-B95D-0592BFC44A26}" destId="{8D804FB2-6B3C-4129-A9FC-614B1BFCCEF4}" srcOrd="0" destOrd="0" presId="urn:microsoft.com/office/officeart/2005/8/layout/chevron1"/>
    <dgm:cxn modelId="{E72AF38E-3B2F-425E-AC4D-9776A8822700}" srcId="{0347A9F2-17BF-4D46-9644-C91844C7C093}" destId="{52098ADB-467A-4394-B8CE-3846EFD5D254}" srcOrd="0" destOrd="0" parTransId="{513396D7-DCDF-4E7C-9786-D4AA22E8DF77}" sibTransId="{73C14518-DB9F-4115-A984-E5D22DBABE76}"/>
    <dgm:cxn modelId="{50364989-57A6-4BA3-8BDA-356E368F6F90}" srcId="{0347A9F2-17BF-4D46-9644-C91844C7C093}" destId="{993D6CF7-5A7D-4764-B8BA-A16D2DAAF893}" srcOrd="1" destOrd="0" parTransId="{0321D865-F5C5-4B70-8312-C1E384ED7356}" sibTransId="{8DF5FDEA-C0AC-4D5C-B0B9-718B6C6C2EC2}"/>
    <dgm:cxn modelId="{3042E6AB-B825-4729-B6A8-2996FB92E79B}" srcId="{0347A9F2-17BF-4D46-9644-C91844C7C093}" destId="{F96D5E1D-13D0-43EF-ACF6-B1E7434DBDE8}" srcOrd="4" destOrd="0" parTransId="{3E2690AA-2790-4A9A-ADB5-7F744F5EABA6}" sibTransId="{C7DC30BC-2F20-4189-AE6E-794A787AB12C}"/>
    <dgm:cxn modelId="{8228FD09-458E-4A24-8643-6867AE33581B}" type="presOf" srcId="{0347A9F2-17BF-4D46-9644-C91844C7C093}" destId="{92727D7B-26A9-422A-98EE-1BCB90172592}" srcOrd="0" destOrd="0" presId="urn:microsoft.com/office/officeart/2005/8/layout/chevron1"/>
    <dgm:cxn modelId="{1F114BA1-7ECC-4622-B46B-0D323444F982}" type="presOf" srcId="{993D6CF7-5A7D-4764-B8BA-A16D2DAAF893}" destId="{934DCD4E-3EEA-4D3E-AEDE-9C0D3D71689B}" srcOrd="0" destOrd="0" presId="urn:microsoft.com/office/officeart/2005/8/layout/chevron1"/>
    <dgm:cxn modelId="{0F6FD3ED-C609-4351-B0A5-C44347402770}" type="presOf" srcId="{8C73FABB-ED5C-4B3A-BDA8-A64956802ABB}" destId="{7ACDBFFF-A5D3-4265-868A-D3C53D5CD220}" srcOrd="0" destOrd="0" presId="urn:microsoft.com/office/officeart/2005/8/layout/chevron1"/>
    <dgm:cxn modelId="{652AF3EA-FF04-4296-A30A-B013D4D97178}" srcId="{0347A9F2-17BF-4D46-9644-C91844C7C093}" destId="{7CD75FE9-1F1C-4F87-B95D-0592BFC44A26}" srcOrd="2" destOrd="0" parTransId="{6B8E7D94-2C31-4431-9FB0-9B3F25BDFD7F}" sibTransId="{FD3A6366-4D72-46F6-9021-9F913F1B6682}"/>
    <dgm:cxn modelId="{D14A4A8A-D42C-4E4C-8D4C-4B505DDA196E}" srcId="{0347A9F2-17BF-4D46-9644-C91844C7C093}" destId="{3B425B35-30F5-4695-A495-8AC44F89E387}" srcOrd="5" destOrd="0" parTransId="{25502288-979A-49C1-85E1-26FC604CDB32}" sibTransId="{C29D176F-423B-40B2-9711-81878F1B6FFD}"/>
    <dgm:cxn modelId="{7D5D9080-B619-419F-A4A5-481DDF083E29}" type="presParOf" srcId="{92727D7B-26A9-422A-98EE-1BCB90172592}" destId="{7D9869DC-DF57-4D94-B314-56F5C6FFD62D}" srcOrd="0" destOrd="0" presId="urn:microsoft.com/office/officeart/2005/8/layout/chevron1"/>
    <dgm:cxn modelId="{7CF96041-9F09-4AAF-8480-FC6A0B258EF5}" type="presParOf" srcId="{92727D7B-26A9-422A-98EE-1BCB90172592}" destId="{71C1F2B3-255C-4F57-9F5C-491ACD1E4D46}" srcOrd="1" destOrd="0" presId="urn:microsoft.com/office/officeart/2005/8/layout/chevron1"/>
    <dgm:cxn modelId="{43F8917A-8DE8-4567-8140-C37414613C7A}" type="presParOf" srcId="{92727D7B-26A9-422A-98EE-1BCB90172592}" destId="{934DCD4E-3EEA-4D3E-AEDE-9C0D3D71689B}" srcOrd="2" destOrd="0" presId="urn:microsoft.com/office/officeart/2005/8/layout/chevron1"/>
    <dgm:cxn modelId="{4DDE3424-60FE-46C0-A9B4-80CA904DDB49}" type="presParOf" srcId="{92727D7B-26A9-422A-98EE-1BCB90172592}" destId="{B992AC38-00C6-48D8-BFE9-0F4290DFC1FD}" srcOrd="3" destOrd="0" presId="urn:microsoft.com/office/officeart/2005/8/layout/chevron1"/>
    <dgm:cxn modelId="{FD934E18-8B8A-465B-948B-0D0F05B4BE01}" type="presParOf" srcId="{92727D7B-26A9-422A-98EE-1BCB90172592}" destId="{8D804FB2-6B3C-4129-A9FC-614B1BFCCEF4}" srcOrd="4" destOrd="0" presId="urn:microsoft.com/office/officeart/2005/8/layout/chevron1"/>
    <dgm:cxn modelId="{A3FCEFDA-2F55-4401-9690-02D124A2E2AE}" type="presParOf" srcId="{92727D7B-26A9-422A-98EE-1BCB90172592}" destId="{5A6216D9-0DAA-442E-9143-56E8361A5004}" srcOrd="5" destOrd="0" presId="urn:microsoft.com/office/officeart/2005/8/layout/chevron1"/>
    <dgm:cxn modelId="{4B3A93D5-7930-42AC-A703-804D1CAC0029}" type="presParOf" srcId="{92727D7B-26A9-422A-98EE-1BCB90172592}" destId="{7ACDBFFF-A5D3-4265-868A-D3C53D5CD220}" srcOrd="6" destOrd="0" presId="urn:microsoft.com/office/officeart/2005/8/layout/chevron1"/>
    <dgm:cxn modelId="{3028D5D6-4A32-4E70-97E8-11367B0D9EFC}" type="presParOf" srcId="{92727D7B-26A9-422A-98EE-1BCB90172592}" destId="{72D656E7-A79F-4B65-9DFA-2E8DC41A1E9A}" srcOrd="7" destOrd="0" presId="urn:microsoft.com/office/officeart/2005/8/layout/chevron1"/>
    <dgm:cxn modelId="{11388DA1-095C-4D12-AE54-6F787703B9EE}" type="presParOf" srcId="{92727D7B-26A9-422A-98EE-1BCB90172592}" destId="{30BC7D6B-88CB-42E8-9D03-88B4AC94070F}" srcOrd="8" destOrd="0" presId="urn:microsoft.com/office/officeart/2005/8/layout/chevron1"/>
    <dgm:cxn modelId="{C143102A-5DAB-4ADA-AD8F-D6AD61A98B3A}" type="presParOf" srcId="{92727D7B-26A9-422A-98EE-1BCB90172592}" destId="{4DDF581E-79FB-4C31-88A9-E491E7BCDE04}" srcOrd="9" destOrd="0" presId="urn:microsoft.com/office/officeart/2005/8/layout/chevron1"/>
    <dgm:cxn modelId="{921AF398-8B22-4386-82EA-8E4CD9F13E51}" type="presParOf" srcId="{92727D7B-26A9-422A-98EE-1BCB90172592}" destId="{DD743796-90FE-4F08-B966-14BAB1C099DB}" srcOrd="10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31.xml><?xml version="1.0" encoding="utf-8"?>
<dgm:dataModel xmlns:dgm="http://schemas.openxmlformats.org/drawingml/2006/diagram" xmlns:a="http://schemas.openxmlformats.org/drawingml/2006/main">
  <dgm:ptLst>
    <dgm:pt modelId="{0347A9F2-17BF-4D46-9644-C91844C7C093}" type="doc">
      <dgm:prSet loTypeId="urn:microsoft.com/office/officeart/2005/8/layout/chevron1" loCatId="process" qsTypeId="urn:microsoft.com/office/officeart/2005/8/quickstyle/simple1" qsCatId="simple" csTypeId="urn:microsoft.com/office/officeart/2005/8/colors/accent1_2" csCatId="accent1" phldr="1"/>
      <dgm:spPr/>
    </dgm:pt>
    <dgm:pt modelId="{52098ADB-467A-4394-B8CE-3846EFD5D254}">
      <dgm:prSet phldrT="[Texte]"/>
      <dgm:spPr>
        <a:solidFill>
          <a:schemeClr val="bg1"/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chemeClr val="tx1"/>
              </a:solidFill>
            </a:rPr>
            <a:t>Détermination des besoins par le PA </a:t>
          </a:r>
          <a:r>
            <a:rPr lang="fr-BE" dirty="0" smtClean="0">
              <a:solidFill>
                <a:schemeClr val="tx1"/>
              </a:solidFill>
              <a:sym typeface="Wingdings" pitchFamily="2" charset="2"/>
            </a:rPr>
            <a:t></a:t>
          </a:r>
          <a:r>
            <a:rPr lang="fr-BE" dirty="0" smtClean="0">
              <a:solidFill>
                <a:schemeClr val="tx1"/>
              </a:solidFill>
            </a:rPr>
            <a:t> CSC </a:t>
          </a:r>
          <a:endParaRPr lang="fr-BE" dirty="0">
            <a:solidFill>
              <a:schemeClr val="tx1"/>
            </a:solidFill>
          </a:endParaRPr>
        </a:p>
      </dgm:t>
    </dgm:pt>
    <dgm:pt modelId="{513396D7-DCDF-4E7C-9786-D4AA22E8DF77}" type="parTrans" cxnId="{E72AF38E-3B2F-425E-AC4D-9776A8822700}">
      <dgm:prSet/>
      <dgm:spPr/>
      <dgm:t>
        <a:bodyPr/>
        <a:lstStyle/>
        <a:p>
          <a:endParaRPr lang="fr-BE"/>
        </a:p>
      </dgm:t>
    </dgm:pt>
    <dgm:pt modelId="{73C14518-DB9F-4115-A984-E5D22DBABE76}" type="sibTrans" cxnId="{E72AF38E-3B2F-425E-AC4D-9776A8822700}">
      <dgm:prSet/>
      <dgm:spPr/>
      <dgm:t>
        <a:bodyPr/>
        <a:lstStyle/>
        <a:p>
          <a:endParaRPr lang="fr-BE"/>
        </a:p>
      </dgm:t>
    </dgm:pt>
    <dgm:pt modelId="{993D6CF7-5A7D-4764-B8BA-A16D2DAAF893}">
      <dgm:prSet phldrT="[Texte]"/>
      <dgm:spPr>
        <a:noFill/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ysClr val="windowText" lastClr="000000"/>
              </a:solidFill>
            </a:rPr>
            <a:t>Publication de l’avis de marché / invitation à soumissionner</a:t>
          </a:r>
          <a:endParaRPr lang="fr-BE" dirty="0">
            <a:solidFill>
              <a:sysClr val="windowText" lastClr="000000"/>
            </a:solidFill>
          </a:endParaRPr>
        </a:p>
      </dgm:t>
    </dgm:pt>
    <dgm:pt modelId="{0321D865-F5C5-4B70-8312-C1E384ED7356}" type="parTrans" cxnId="{50364989-57A6-4BA3-8BDA-356E368F6F90}">
      <dgm:prSet/>
      <dgm:spPr/>
      <dgm:t>
        <a:bodyPr/>
        <a:lstStyle/>
        <a:p>
          <a:endParaRPr lang="fr-BE"/>
        </a:p>
      </dgm:t>
    </dgm:pt>
    <dgm:pt modelId="{8DF5FDEA-C0AC-4D5C-B0B9-718B6C6C2EC2}" type="sibTrans" cxnId="{50364989-57A6-4BA3-8BDA-356E368F6F90}">
      <dgm:prSet/>
      <dgm:spPr/>
      <dgm:t>
        <a:bodyPr/>
        <a:lstStyle/>
        <a:p>
          <a:endParaRPr lang="fr-BE"/>
        </a:p>
      </dgm:t>
    </dgm:pt>
    <dgm:pt modelId="{7CD75FE9-1F1C-4F87-B95D-0592BFC44A26}">
      <dgm:prSet phldrT="[Texte]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chemeClr val="bg1"/>
              </a:solidFill>
            </a:rPr>
            <a:t>Dépôt des offres</a:t>
          </a:r>
          <a:endParaRPr lang="fr-BE" dirty="0">
            <a:solidFill>
              <a:schemeClr val="bg1"/>
            </a:solidFill>
          </a:endParaRPr>
        </a:p>
      </dgm:t>
    </dgm:pt>
    <dgm:pt modelId="{6B8E7D94-2C31-4431-9FB0-9B3F25BDFD7F}" type="parTrans" cxnId="{652AF3EA-FF04-4296-A30A-B013D4D97178}">
      <dgm:prSet/>
      <dgm:spPr/>
      <dgm:t>
        <a:bodyPr/>
        <a:lstStyle/>
        <a:p>
          <a:endParaRPr lang="fr-BE"/>
        </a:p>
      </dgm:t>
    </dgm:pt>
    <dgm:pt modelId="{FD3A6366-4D72-46F6-9021-9F913F1B6682}" type="sibTrans" cxnId="{652AF3EA-FF04-4296-A30A-B013D4D97178}">
      <dgm:prSet/>
      <dgm:spPr/>
      <dgm:t>
        <a:bodyPr/>
        <a:lstStyle/>
        <a:p>
          <a:endParaRPr lang="fr-BE"/>
        </a:p>
      </dgm:t>
    </dgm:pt>
    <dgm:pt modelId="{8C73FABB-ED5C-4B3A-BDA8-A64956802ABB}">
      <dgm:prSet/>
      <dgm:spPr>
        <a:noFill/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ysClr val="windowText" lastClr="000000"/>
              </a:solidFill>
            </a:rPr>
            <a:t>Analyse des offres et attribution</a:t>
          </a:r>
          <a:endParaRPr lang="fr-BE" dirty="0">
            <a:solidFill>
              <a:sysClr val="windowText" lastClr="000000"/>
            </a:solidFill>
          </a:endParaRPr>
        </a:p>
      </dgm:t>
    </dgm:pt>
    <dgm:pt modelId="{48FF5442-0733-4B30-93CB-4F1AD0C1369D}" type="parTrans" cxnId="{9DA798F3-B76B-4914-BBB5-73B177398CC5}">
      <dgm:prSet/>
      <dgm:spPr/>
      <dgm:t>
        <a:bodyPr/>
        <a:lstStyle/>
        <a:p>
          <a:endParaRPr lang="fr-BE"/>
        </a:p>
      </dgm:t>
    </dgm:pt>
    <dgm:pt modelId="{215EEEB4-9201-458D-8E42-E7A8BFDB227B}" type="sibTrans" cxnId="{9DA798F3-B76B-4914-BBB5-73B177398CC5}">
      <dgm:prSet/>
      <dgm:spPr/>
      <dgm:t>
        <a:bodyPr/>
        <a:lstStyle/>
        <a:p>
          <a:endParaRPr lang="fr-BE"/>
        </a:p>
      </dgm:t>
    </dgm:pt>
    <dgm:pt modelId="{F96D5E1D-13D0-43EF-ACF6-B1E7434DBDE8}">
      <dgm:prSet/>
      <dgm:spPr>
        <a:noFill/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ysClr val="windowText" lastClr="000000"/>
              </a:solidFill>
            </a:rPr>
            <a:t>Notification</a:t>
          </a:r>
          <a:endParaRPr lang="fr-BE" dirty="0">
            <a:solidFill>
              <a:sysClr val="windowText" lastClr="000000"/>
            </a:solidFill>
          </a:endParaRPr>
        </a:p>
      </dgm:t>
    </dgm:pt>
    <dgm:pt modelId="{3E2690AA-2790-4A9A-ADB5-7F744F5EABA6}" type="parTrans" cxnId="{3042E6AB-B825-4729-B6A8-2996FB92E79B}">
      <dgm:prSet/>
      <dgm:spPr/>
      <dgm:t>
        <a:bodyPr/>
        <a:lstStyle/>
        <a:p>
          <a:endParaRPr lang="fr-BE"/>
        </a:p>
      </dgm:t>
    </dgm:pt>
    <dgm:pt modelId="{C7DC30BC-2F20-4189-AE6E-794A787AB12C}" type="sibTrans" cxnId="{3042E6AB-B825-4729-B6A8-2996FB92E79B}">
      <dgm:prSet/>
      <dgm:spPr/>
      <dgm:t>
        <a:bodyPr/>
        <a:lstStyle/>
        <a:p>
          <a:endParaRPr lang="fr-BE"/>
        </a:p>
      </dgm:t>
    </dgm:pt>
    <dgm:pt modelId="{3B425B35-30F5-4695-A495-8AC44F89E387}">
      <dgm:prSet/>
      <dgm:spPr>
        <a:noFill/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ysClr val="windowText" lastClr="000000"/>
              </a:solidFill>
            </a:rPr>
            <a:t>Exécution du marché </a:t>
          </a:r>
          <a:r>
            <a:rPr lang="fr-BE" dirty="0" smtClean="0">
              <a:solidFill>
                <a:sysClr val="windowText" lastClr="000000"/>
              </a:solidFill>
              <a:sym typeface="Wingdings" pitchFamily="2" charset="2"/>
            </a:rPr>
            <a:t></a:t>
          </a:r>
          <a:r>
            <a:rPr lang="fr-BE" dirty="0" smtClean="0">
              <a:solidFill>
                <a:sysClr val="windowText" lastClr="000000"/>
              </a:solidFill>
            </a:rPr>
            <a:t> réception définitive</a:t>
          </a:r>
          <a:endParaRPr lang="fr-BE" dirty="0">
            <a:solidFill>
              <a:sysClr val="windowText" lastClr="000000"/>
            </a:solidFill>
          </a:endParaRPr>
        </a:p>
      </dgm:t>
    </dgm:pt>
    <dgm:pt modelId="{25502288-979A-49C1-85E1-26FC604CDB32}" type="parTrans" cxnId="{D14A4A8A-D42C-4E4C-8D4C-4B505DDA196E}">
      <dgm:prSet/>
      <dgm:spPr/>
      <dgm:t>
        <a:bodyPr/>
        <a:lstStyle/>
        <a:p>
          <a:endParaRPr lang="fr-BE"/>
        </a:p>
      </dgm:t>
    </dgm:pt>
    <dgm:pt modelId="{C29D176F-423B-40B2-9711-81878F1B6FFD}" type="sibTrans" cxnId="{D14A4A8A-D42C-4E4C-8D4C-4B505DDA196E}">
      <dgm:prSet/>
      <dgm:spPr/>
      <dgm:t>
        <a:bodyPr/>
        <a:lstStyle/>
        <a:p>
          <a:endParaRPr lang="fr-BE"/>
        </a:p>
      </dgm:t>
    </dgm:pt>
    <dgm:pt modelId="{92727D7B-26A9-422A-98EE-1BCB90172592}" type="pres">
      <dgm:prSet presAssocID="{0347A9F2-17BF-4D46-9644-C91844C7C093}" presName="Name0" presStyleCnt="0">
        <dgm:presLayoutVars>
          <dgm:dir/>
          <dgm:animLvl val="lvl"/>
          <dgm:resizeHandles val="exact"/>
        </dgm:presLayoutVars>
      </dgm:prSet>
      <dgm:spPr/>
    </dgm:pt>
    <dgm:pt modelId="{7D9869DC-DF57-4D94-B314-56F5C6FFD62D}" type="pres">
      <dgm:prSet presAssocID="{52098ADB-467A-4394-B8CE-3846EFD5D254}" presName="parTxOnly" presStyleLbl="node1" presStyleIdx="0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71C1F2B3-255C-4F57-9F5C-491ACD1E4D46}" type="pres">
      <dgm:prSet presAssocID="{73C14518-DB9F-4115-A984-E5D22DBABE76}" presName="parTxOnlySpace" presStyleCnt="0"/>
      <dgm:spPr/>
    </dgm:pt>
    <dgm:pt modelId="{934DCD4E-3EEA-4D3E-AEDE-9C0D3D71689B}" type="pres">
      <dgm:prSet presAssocID="{993D6CF7-5A7D-4764-B8BA-A16D2DAAF893}" presName="parTxOnly" presStyleLbl="node1" presStyleIdx="1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B992AC38-00C6-48D8-BFE9-0F4290DFC1FD}" type="pres">
      <dgm:prSet presAssocID="{8DF5FDEA-C0AC-4D5C-B0B9-718B6C6C2EC2}" presName="parTxOnlySpace" presStyleCnt="0"/>
      <dgm:spPr/>
    </dgm:pt>
    <dgm:pt modelId="{8D804FB2-6B3C-4129-A9FC-614B1BFCCEF4}" type="pres">
      <dgm:prSet presAssocID="{7CD75FE9-1F1C-4F87-B95D-0592BFC44A26}" presName="parTxOnly" presStyleLbl="node1" presStyleIdx="2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5A6216D9-0DAA-442E-9143-56E8361A5004}" type="pres">
      <dgm:prSet presAssocID="{FD3A6366-4D72-46F6-9021-9F913F1B6682}" presName="parTxOnlySpace" presStyleCnt="0"/>
      <dgm:spPr/>
    </dgm:pt>
    <dgm:pt modelId="{7ACDBFFF-A5D3-4265-868A-D3C53D5CD220}" type="pres">
      <dgm:prSet presAssocID="{8C73FABB-ED5C-4B3A-BDA8-A64956802ABB}" presName="parTxOnly" presStyleLbl="node1" presStyleIdx="3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72D656E7-A79F-4B65-9DFA-2E8DC41A1E9A}" type="pres">
      <dgm:prSet presAssocID="{215EEEB4-9201-458D-8E42-E7A8BFDB227B}" presName="parTxOnlySpace" presStyleCnt="0"/>
      <dgm:spPr/>
    </dgm:pt>
    <dgm:pt modelId="{30BC7D6B-88CB-42E8-9D03-88B4AC94070F}" type="pres">
      <dgm:prSet presAssocID="{F96D5E1D-13D0-43EF-ACF6-B1E7434DBDE8}" presName="parTxOnly" presStyleLbl="node1" presStyleIdx="4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4DDF581E-79FB-4C31-88A9-E491E7BCDE04}" type="pres">
      <dgm:prSet presAssocID="{C7DC30BC-2F20-4189-AE6E-794A787AB12C}" presName="parTxOnlySpace" presStyleCnt="0"/>
      <dgm:spPr/>
    </dgm:pt>
    <dgm:pt modelId="{DD743796-90FE-4F08-B966-14BAB1C099DB}" type="pres">
      <dgm:prSet presAssocID="{3B425B35-30F5-4695-A495-8AC44F89E387}" presName="parTxOnly" presStyleLbl="node1" presStyleIdx="5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</dgm:ptLst>
  <dgm:cxnLst>
    <dgm:cxn modelId="{50364989-57A6-4BA3-8BDA-356E368F6F90}" srcId="{0347A9F2-17BF-4D46-9644-C91844C7C093}" destId="{993D6CF7-5A7D-4764-B8BA-A16D2DAAF893}" srcOrd="1" destOrd="0" parTransId="{0321D865-F5C5-4B70-8312-C1E384ED7356}" sibTransId="{8DF5FDEA-C0AC-4D5C-B0B9-718B6C6C2EC2}"/>
    <dgm:cxn modelId="{29FFFBD0-5232-424F-92F5-4D72ED515393}" type="presOf" srcId="{F96D5E1D-13D0-43EF-ACF6-B1E7434DBDE8}" destId="{30BC7D6B-88CB-42E8-9D03-88B4AC94070F}" srcOrd="0" destOrd="0" presId="urn:microsoft.com/office/officeart/2005/8/layout/chevron1"/>
    <dgm:cxn modelId="{E72AF38E-3B2F-425E-AC4D-9776A8822700}" srcId="{0347A9F2-17BF-4D46-9644-C91844C7C093}" destId="{52098ADB-467A-4394-B8CE-3846EFD5D254}" srcOrd="0" destOrd="0" parTransId="{513396D7-DCDF-4E7C-9786-D4AA22E8DF77}" sibTransId="{73C14518-DB9F-4115-A984-E5D22DBABE76}"/>
    <dgm:cxn modelId="{D14A4A8A-D42C-4E4C-8D4C-4B505DDA196E}" srcId="{0347A9F2-17BF-4D46-9644-C91844C7C093}" destId="{3B425B35-30F5-4695-A495-8AC44F89E387}" srcOrd="5" destOrd="0" parTransId="{25502288-979A-49C1-85E1-26FC604CDB32}" sibTransId="{C29D176F-423B-40B2-9711-81878F1B6FFD}"/>
    <dgm:cxn modelId="{9F2196B4-7A26-4ECB-A4C2-31CDE2FF9DF1}" type="presOf" srcId="{52098ADB-467A-4394-B8CE-3846EFD5D254}" destId="{7D9869DC-DF57-4D94-B314-56F5C6FFD62D}" srcOrd="0" destOrd="0" presId="urn:microsoft.com/office/officeart/2005/8/layout/chevron1"/>
    <dgm:cxn modelId="{9DA798F3-B76B-4914-BBB5-73B177398CC5}" srcId="{0347A9F2-17BF-4D46-9644-C91844C7C093}" destId="{8C73FABB-ED5C-4B3A-BDA8-A64956802ABB}" srcOrd="3" destOrd="0" parTransId="{48FF5442-0733-4B30-93CB-4F1AD0C1369D}" sibTransId="{215EEEB4-9201-458D-8E42-E7A8BFDB227B}"/>
    <dgm:cxn modelId="{FAD70990-52BF-45EE-B269-1AF9A475DF70}" type="presOf" srcId="{0347A9F2-17BF-4D46-9644-C91844C7C093}" destId="{92727D7B-26A9-422A-98EE-1BCB90172592}" srcOrd="0" destOrd="0" presId="urn:microsoft.com/office/officeart/2005/8/layout/chevron1"/>
    <dgm:cxn modelId="{750CFA48-3136-412B-B1AF-5D31DACEBF8C}" type="presOf" srcId="{993D6CF7-5A7D-4764-B8BA-A16D2DAAF893}" destId="{934DCD4E-3EEA-4D3E-AEDE-9C0D3D71689B}" srcOrd="0" destOrd="0" presId="urn:microsoft.com/office/officeart/2005/8/layout/chevron1"/>
    <dgm:cxn modelId="{013B73B3-6582-48A6-97BE-52EA1EF523C3}" type="presOf" srcId="{3B425B35-30F5-4695-A495-8AC44F89E387}" destId="{DD743796-90FE-4F08-B966-14BAB1C099DB}" srcOrd="0" destOrd="0" presId="urn:microsoft.com/office/officeart/2005/8/layout/chevron1"/>
    <dgm:cxn modelId="{B473030A-84F6-4026-B116-A71DA5852DE2}" type="presOf" srcId="{7CD75FE9-1F1C-4F87-B95D-0592BFC44A26}" destId="{8D804FB2-6B3C-4129-A9FC-614B1BFCCEF4}" srcOrd="0" destOrd="0" presId="urn:microsoft.com/office/officeart/2005/8/layout/chevron1"/>
    <dgm:cxn modelId="{652AF3EA-FF04-4296-A30A-B013D4D97178}" srcId="{0347A9F2-17BF-4D46-9644-C91844C7C093}" destId="{7CD75FE9-1F1C-4F87-B95D-0592BFC44A26}" srcOrd="2" destOrd="0" parTransId="{6B8E7D94-2C31-4431-9FB0-9B3F25BDFD7F}" sibTransId="{FD3A6366-4D72-46F6-9021-9F913F1B6682}"/>
    <dgm:cxn modelId="{EF6A54E9-AD4F-42FB-BBF3-CB62B968C1D7}" type="presOf" srcId="{8C73FABB-ED5C-4B3A-BDA8-A64956802ABB}" destId="{7ACDBFFF-A5D3-4265-868A-D3C53D5CD220}" srcOrd="0" destOrd="0" presId="urn:microsoft.com/office/officeart/2005/8/layout/chevron1"/>
    <dgm:cxn modelId="{3042E6AB-B825-4729-B6A8-2996FB92E79B}" srcId="{0347A9F2-17BF-4D46-9644-C91844C7C093}" destId="{F96D5E1D-13D0-43EF-ACF6-B1E7434DBDE8}" srcOrd="4" destOrd="0" parTransId="{3E2690AA-2790-4A9A-ADB5-7F744F5EABA6}" sibTransId="{C7DC30BC-2F20-4189-AE6E-794A787AB12C}"/>
    <dgm:cxn modelId="{57FD0091-9C1E-430B-BC83-B688E790969B}" type="presParOf" srcId="{92727D7B-26A9-422A-98EE-1BCB90172592}" destId="{7D9869DC-DF57-4D94-B314-56F5C6FFD62D}" srcOrd="0" destOrd="0" presId="urn:microsoft.com/office/officeart/2005/8/layout/chevron1"/>
    <dgm:cxn modelId="{B0450D04-D6AD-422F-A36D-8F931B6D4537}" type="presParOf" srcId="{92727D7B-26A9-422A-98EE-1BCB90172592}" destId="{71C1F2B3-255C-4F57-9F5C-491ACD1E4D46}" srcOrd="1" destOrd="0" presId="urn:microsoft.com/office/officeart/2005/8/layout/chevron1"/>
    <dgm:cxn modelId="{A56A91A1-13A5-4018-AAD1-4C73A5822C44}" type="presParOf" srcId="{92727D7B-26A9-422A-98EE-1BCB90172592}" destId="{934DCD4E-3EEA-4D3E-AEDE-9C0D3D71689B}" srcOrd="2" destOrd="0" presId="urn:microsoft.com/office/officeart/2005/8/layout/chevron1"/>
    <dgm:cxn modelId="{D2ACA6A8-E39F-45DF-A328-28F27E9D1491}" type="presParOf" srcId="{92727D7B-26A9-422A-98EE-1BCB90172592}" destId="{B992AC38-00C6-48D8-BFE9-0F4290DFC1FD}" srcOrd="3" destOrd="0" presId="urn:microsoft.com/office/officeart/2005/8/layout/chevron1"/>
    <dgm:cxn modelId="{941B13C9-5CF0-448A-BE11-128C824BB2BA}" type="presParOf" srcId="{92727D7B-26A9-422A-98EE-1BCB90172592}" destId="{8D804FB2-6B3C-4129-A9FC-614B1BFCCEF4}" srcOrd="4" destOrd="0" presId="urn:microsoft.com/office/officeart/2005/8/layout/chevron1"/>
    <dgm:cxn modelId="{B93B87D8-F5E6-4AE3-9658-754386AE2D54}" type="presParOf" srcId="{92727D7B-26A9-422A-98EE-1BCB90172592}" destId="{5A6216D9-0DAA-442E-9143-56E8361A5004}" srcOrd="5" destOrd="0" presId="urn:microsoft.com/office/officeart/2005/8/layout/chevron1"/>
    <dgm:cxn modelId="{36D0905B-5B73-4B64-AC4A-779A4787372C}" type="presParOf" srcId="{92727D7B-26A9-422A-98EE-1BCB90172592}" destId="{7ACDBFFF-A5D3-4265-868A-D3C53D5CD220}" srcOrd="6" destOrd="0" presId="urn:microsoft.com/office/officeart/2005/8/layout/chevron1"/>
    <dgm:cxn modelId="{52692C6A-78DF-4D2C-8DFF-DE01B2CF8B22}" type="presParOf" srcId="{92727D7B-26A9-422A-98EE-1BCB90172592}" destId="{72D656E7-A79F-4B65-9DFA-2E8DC41A1E9A}" srcOrd="7" destOrd="0" presId="urn:microsoft.com/office/officeart/2005/8/layout/chevron1"/>
    <dgm:cxn modelId="{A1296754-6228-4CE4-B92A-AE3FDDE400E3}" type="presParOf" srcId="{92727D7B-26A9-422A-98EE-1BCB90172592}" destId="{30BC7D6B-88CB-42E8-9D03-88B4AC94070F}" srcOrd="8" destOrd="0" presId="urn:microsoft.com/office/officeart/2005/8/layout/chevron1"/>
    <dgm:cxn modelId="{5B87C12E-DAD4-43C8-B27E-64D64A79D766}" type="presParOf" srcId="{92727D7B-26A9-422A-98EE-1BCB90172592}" destId="{4DDF581E-79FB-4C31-88A9-E491E7BCDE04}" srcOrd="9" destOrd="0" presId="urn:microsoft.com/office/officeart/2005/8/layout/chevron1"/>
    <dgm:cxn modelId="{A4783C53-80FF-49A9-B80C-AFA161E34BD1}" type="presParOf" srcId="{92727D7B-26A9-422A-98EE-1BCB90172592}" destId="{DD743796-90FE-4F08-B966-14BAB1C099DB}" srcOrd="10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32.xml><?xml version="1.0" encoding="utf-8"?>
<dgm:dataModel xmlns:dgm="http://schemas.openxmlformats.org/drawingml/2006/diagram" xmlns:a="http://schemas.openxmlformats.org/drawingml/2006/main">
  <dgm:ptLst>
    <dgm:pt modelId="{0347A9F2-17BF-4D46-9644-C91844C7C093}" type="doc">
      <dgm:prSet loTypeId="urn:microsoft.com/office/officeart/2005/8/layout/chevron1" loCatId="process" qsTypeId="urn:microsoft.com/office/officeart/2005/8/quickstyle/simple1" qsCatId="simple" csTypeId="urn:microsoft.com/office/officeart/2005/8/colors/accent1_2" csCatId="accent1" phldr="1"/>
      <dgm:spPr/>
    </dgm:pt>
    <dgm:pt modelId="{52098ADB-467A-4394-B8CE-3846EFD5D254}">
      <dgm:prSet phldrT="[Texte]"/>
      <dgm:spPr>
        <a:solidFill>
          <a:schemeClr val="bg1"/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chemeClr val="tx1"/>
              </a:solidFill>
            </a:rPr>
            <a:t>Détermination des besoins par le PA </a:t>
          </a:r>
          <a:r>
            <a:rPr lang="fr-BE" dirty="0" smtClean="0">
              <a:solidFill>
                <a:schemeClr val="tx1"/>
              </a:solidFill>
              <a:sym typeface="Wingdings" pitchFamily="2" charset="2"/>
            </a:rPr>
            <a:t></a:t>
          </a:r>
          <a:r>
            <a:rPr lang="fr-BE" dirty="0" smtClean="0">
              <a:solidFill>
                <a:schemeClr val="tx1"/>
              </a:solidFill>
            </a:rPr>
            <a:t> CSC </a:t>
          </a:r>
          <a:endParaRPr lang="fr-BE" dirty="0">
            <a:solidFill>
              <a:schemeClr val="tx1"/>
            </a:solidFill>
          </a:endParaRPr>
        </a:p>
      </dgm:t>
    </dgm:pt>
    <dgm:pt modelId="{513396D7-DCDF-4E7C-9786-D4AA22E8DF77}" type="parTrans" cxnId="{E72AF38E-3B2F-425E-AC4D-9776A8822700}">
      <dgm:prSet/>
      <dgm:spPr/>
      <dgm:t>
        <a:bodyPr/>
        <a:lstStyle/>
        <a:p>
          <a:endParaRPr lang="fr-BE"/>
        </a:p>
      </dgm:t>
    </dgm:pt>
    <dgm:pt modelId="{73C14518-DB9F-4115-A984-E5D22DBABE76}" type="sibTrans" cxnId="{E72AF38E-3B2F-425E-AC4D-9776A8822700}">
      <dgm:prSet/>
      <dgm:spPr/>
      <dgm:t>
        <a:bodyPr/>
        <a:lstStyle/>
        <a:p>
          <a:endParaRPr lang="fr-BE"/>
        </a:p>
      </dgm:t>
    </dgm:pt>
    <dgm:pt modelId="{993D6CF7-5A7D-4764-B8BA-A16D2DAAF893}">
      <dgm:prSet phldrT="[Texte]"/>
      <dgm:spPr>
        <a:noFill/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ysClr val="windowText" lastClr="000000"/>
              </a:solidFill>
            </a:rPr>
            <a:t>Publication de l’avis de marché / invitation à soumissionner</a:t>
          </a:r>
          <a:endParaRPr lang="fr-BE" dirty="0">
            <a:solidFill>
              <a:sysClr val="windowText" lastClr="000000"/>
            </a:solidFill>
          </a:endParaRPr>
        </a:p>
      </dgm:t>
    </dgm:pt>
    <dgm:pt modelId="{0321D865-F5C5-4B70-8312-C1E384ED7356}" type="parTrans" cxnId="{50364989-57A6-4BA3-8BDA-356E368F6F90}">
      <dgm:prSet/>
      <dgm:spPr/>
      <dgm:t>
        <a:bodyPr/>
        <a:lstStyle/>
        <a:p>
          <a:endParaRPr lang="fr-BE"/>
        </a:p>
      </dgm:t>
    </dgm:pt>
    <dgm:pt modelId="{8DF5FDEA-C0AC-4D5C-B0B9-718B6C6C2EC2}" type="sibTrans" cxnId="{50364989-57A6-4BA3-8BDA-356E368F6F90}">
      <dgm:prSet/>
      <dgm:spPr/>
      <dgm:t>
        <a:bodyPr/>
        <a:lstStyle/>
        <a:p>
          <a:endParaRPr lang="fr-BE"/>
        </a:p>
      </dgm:t>
    </dgm:pt>
    <dgm:pt modelId="{7CD75FE9-1F1C-4F87-B95D-0592BFC44A26}">
      <dgm:prSet phldrT="[Texte]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chemeClr val="bg1"/>
              </a:solidFill>
            </a:rPr>
            <a:t>Dépôt des offres</a:t>
          </a:r>
          <a:endParaRPr lang="fr-BE" dirty="0">
            <a:solidFill>
              <a:schemeClr val="bg1"/>
            </a:solidFill>
          </a:endParaRPr>
        </a:p>
      </dgm:t>
    </dgm:pt>
    <dgm:pt modelId="{6B8E7D94-2C31-4431-9FB0-9B3F25BDFD7F}" type="parTrans" cxnId="{652AF3EA-FF04-4296-A30A-B013D4D97178}">
      <dgm:prSet/>
      <dgm:spPr/>
      <dgm:t>
        <a:bodyPr/>
        <a:lstStyle/>
        <a:p>
          <a:endParaRPr lang="fr-BE"/>
        </a:p>
      </dgm:t>
    </dgm:pt>
    <dgm:pt modelId="{FD3A6366-4D72-46F6-9021-9F913F1B6682}" type="sibTrans" cxnId="{652AF3EA-FF04-4296-A30A-B013D4D97178}">
      <dgm:prSet/>
      <dgm:spPr/>
      <dgm:t>
        <a:bodyPr/>
        <a:lstStyle/>
        <a:p>
          <a:endParaRPr lang="fr-BE"/>
        </a:p>
      </dgm:t>
    </dgm:pt>
    <dgm:pt modelId="{8C73FABB-ED5C-4B3A-BDA8-A64956802ABB}">
      <dgm:prSet/>
      <dgm:spPr>
        <a:noFill/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ysClr val="windowText" lastClr="000000"/>
              </a:solidFill>
            </a:rPr>
            <a:t>Analyse des offres et attribution</a:t>
          </a:r>
          <a:endParaRPr lang="fr-BE" dirty="0">
            <a:solidFill>
              <a:sysClr val="windowText" lastClr="000000"/>
            </a:solidFill>
          </a:endParaRPr>
        </a:p>
      </dgm:t>
    </dgm:pt>
    <dgm:pt modelId="{48FF5442-0733-4B30-93CB-4F1AD0C1369D}" type="parTrans" cxnId="{9DA798F3-B76B-4914-BBB5-73B177398CC5}">
      <dgm:prSet/>
      <dgm:spPr/>
      <dgm:t>
        <a:bodyPr/>
        <a:lstStyle/>
        <a:p>
          <a:endParaRPr lang="fr-BE"/>
        </a:p>
      </dgm:t>
    </dgm:pt>
    <dgm:pt modelId="{215EEEB4-9201-458D-8E42-E7A8BFDB227B}" type="sibTrans" cxnId="{9DA798F3-B76B-4914-BBB5-73B177398CC5}">
      <dgm:prSet/>
      <dgm:spPr/>
      <dgm:t>
        <a:bodyPr/>
        <a:lstStyle/>
        <a:p>
          <a:endParaRPr lang="fr-BE"/>
        </a:p>
      </dgm:t>
    </dgm:pt>
    <dgm:pt modelId="{F96D5E1D-13D0-43EF-ACF6-B1E7434DBDE8}">
      <dgm:prSet/>
      <dgm:spPr>
        <a:noFill/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ysClr val="windowText" lastClr="000000"/>
              </a:solidFill>
            </a:rPr>
            <a:t>Notification</a:t>
          </a:r>
          <a:endParaRPr lang="fr-BE" dirty="0">
            <a:solidFill>
              <a:sysClr val="windowText" lastClr="000000"/>
            </a:solidFill>
          </a:endParaRPr>
        </a:p>
      </dgm:t>
    </dgm:pt>
    <dgm:pt modelId="{3E2690AA-2790-4A9A-ADB5-7F744F5EABA6}" type="parTrans" cxnId="{3042E6AB-B825-4729-B6A8-2996FB92E79B}">
      <dgm:prSet/>
      <dgm:spPr/>
      <dgm:t>
        <a:bodyPr/>
        <a:lstStyle/>
        <a:p>
          <a:endParaRPr lang="fr-BE"/>
        </a:p>
      </dgm:t>
    </dgm:pt>
    <dgm:pt modelId="{C7DC30BC-2F20-4189-AE6E-794A787AB12C}" type="sibTrans" cxnId="{3042E6AB-B825-4729-B6A8-2996FB92E79B}">
      <dgm:prSet/>
      <dgm:spPr/>
      <dgm:t>
        <a:bodyPr/>
        <a:lstStyle/>
        <a:p>
          <a:endParaRPr lang="fr-BE"/>
        </a:p>
      </dgm:t>
    </dgm:pt>
    <dgm:pt modelId="{3B425B35-30F5-4695-A495-8AC44F89E387}">
      <dgm:prSet/>
      <dgm:spPr>
        <a:noFill/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ysClr val="windowText" lastClr="000000"/>
              </a:solidFill>
            </a:rPr>
            <a:t>Exécution du marché </a:t>
          </a:r>
          <a:r>
            <a:rPr lang="fr-BE" dirty="0" smtClean="0">
              <a:solidFill>
                <a:sysClr val="windowText" lastClr="000000"/>
              </a:solidFill>
              <a:sym typeface="Wingdings" pitchFamily="2" charset="2"/>
            </a:rPr>
            <a:t></a:t>
          </a:r>
          <a:r>
            <a:rPr lang="fr-BE" dirty="0" smtClean="0">
              <a:solidFill>
                <a:sysClr val="windowText" lastClr="000000"/>
              </a:solidFill>
            </a:rPr>
            <a:t> réception définitive</a:t>
          </a:r>
          <a:endParaRPr lang="fr-BE" dirty="0">
            <a:solidFill>
              <a:sysClr val="windowText" lastClr="000000"/>
            </a:solidFill>
          </a:endParaRPr>
        </a:p>
      </dgm:t>
    </dgm:pt>
    <dgm:pt modelId="{25502288-979A-49C1-85E1-26FC604CDB32}" type="parTrans" cxnId="{D14A4A8A-D42C-4E4C-8D4C-4B505DDA196E}">
      <dgm:prSet/>
      <dgm:spPr/>
      <dgm:t>
        <a:bodyPr/>
        <a:lstStyle/>
        <a:p>
          <a:endParaRPr lang="fr-BE"/>
        </a:p>
      </dgm:t>
    </dgm:pt>
    <dgm:pt modelId="{C29D176F-423B-40B2-9711-81878F1B6FFD}" type="sibTrans" cxnId="{D14A4A8A-D42C-4E4C-8D4C-4B505DDA196E}">
      <dgm:prSet/>
      <dgm:spPr/>
      <dgm:t>
        <a:bodyPr/>
        <a:lstStyle/>
        <a:p>
          <a:endParaRPr lang="fr-BE"/>
        </a:p>
      </dgm:t>
    </dgm:pt>
    <dgm:pt modelId="{92727D7B-26A9-422A-98EE-1BCB90172592}" type="pres">
      <dgm:prSet presAssocID="{0347A9F2-17BF-4D46-9644-C91844C7C093}" presName="Name0" presStyleCnt="0">
        <dgm:presLayoutVars>
          <dgm:dir/>
          <dgm:animLvl val="lvl"/>
          <dgm:resizeHandles val="exact"/>
        </dgm:presLayoutVars>
      </dgm:prSet>
      <dgm:spPr/>
    </dgm:pt>
    <dgm:pt modelId="{7D9869DC-DF57-4D94-B314-56F5C6FFD62D}" type="pres">
      <dgm:prSet presAssocID="{52098ADB-467A-4394-B8CE-3846EFD5D254}" presName="parTxOnly" presStyleLbl="node1" presStyleIdx="0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71C1F2B3-255C-4F57-9F5C-491ACD1E4D46}" type="pres">
      <dgm:prSet presAssocID="{73C14518-DB9F-4115-A984-E5D22DBABE76}" presName="parTxOnlySpace" presStyleCnt="0"/>
      <dgm:spPr/>
    </dgm:pt>
    <dgm:pt modelId="{934DCD4E-3EEA-4D3E-AEDE-9C0D3D71689B}" type="pres">
      <dgm:prSet presAssocID="{993D6CF7-5A7D-4764-B8BA-A16D2DAAF893}" presName="parTxOnly" presStyleLbl="node1" presStyleIdx="1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B992AC38-00C6-48D8-BFE9-0F4290DFC1FD}" type="pres">
      <dgm:prSet presAssocID="{8DF5FDEA-C0AC-4D5C-B0B9-718B6C6C2EC2}" presName="parTxOnlySpace" presStyleCnt="0"/>
      <dgm:spPr/>
    </dgm:pt>
    <dgm:pt modelId="{8D804FB2-6B3C-4129-A9FC-614B1BFCCEF4}" type="pres">
      <dgm:prSet presAssocID="{7CD75FE9-1F1C-4F87-B95D-0592BFC44A26}" presName="parTxOnly" presStyleLbl="node1" presStyleIdx="2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5A6216D9-0DAA-442E-9143-56E8361A5004}" type="pres">
      <dgm:prSet presAssocID="{FD3A6366-4D72-46F6-9021-9F913F1B6682}" presName="parTxOnlySpace" presStyleCnt="0"/>
      <dgm:spPr/>
    </dgm:pt>
    <dgm:pt modelId="{7ACDBFFF-A5D3-4265-868A-D3C53D5CD220}" type="pres">
      <dgm:prSet presAssocID="{8C73FABB-ED5C-4B3A-BDA8-A64956802ABB}" presName="parTxOnly" presStyleLbl="node1" presStyleIdx="3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72D656E7-A79F-4B65-9DFA-2E8DC41A1E9A}" type="pres">
      <dgm:prSet presAssocID="{215EEEB4-9201-458D-8E42-E7A8BFDB227B}" presName="parTxOnlySpace" presStyleCnt="0"/>
      <dgm:spPr/>
    </dgm:pt>
    <dgm:pt modelId="{30BC7D6B-88CB-42E8-9D03-88B4AC94070F}" type="pres">
      <dgm:prSet presAssocID="{F96D5E1D-13D0-43EF-ACF6-B1E7434DBDE8}" presName="parTxOnly" presStyleLbl="node1" presStyleIdx="4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4DDF581E-79FB-4C31-88A9-E491E7BCDE04}" type="pres">
      <dgm:prSet presAssocID="{C7DC30BC-2F20-4189-AE6E-794A787AB12C}" presName="parTxOnlySpace" presStyleCnt="0"/>
      <dgm:spPr/>
    </dgm:pt>
    <dgm:pt modelId="{DD743796-90FE-4F08-B966-14BAB1C099DB}" type="pres">
      <dgm:prSet presAssocID="{3B425B35-30F5-4695-A495-8AC44F89E387}" presName="parTxOnly" presStyleLbl="node1" presStyleIdx="5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</dgm:ptLst>
  <dgm:cxnLst>
    <dgm:cxn modelId="{9DA798F3-B76B-4914-BBB5-73B177398CC5}" srcId="{0347A9F2-17BF-4D46-9644-C91844C7C093}" destId="{8C73FABB-ED5C-4B3A-BDA8-A64956802ABB}" srcOrd="3" destOrd="0" parTransId="{48FF5442-0733-4B30-93CB-4F1AD0C1369D}" sibTransId="{215EEEB4-9201-458D-8E42-E7A8BFDB227B}"/>
    <dgm:cxn modelId="{FE8DA2F5-D3E1-4824-BC6A-4B70F8525C18}" type="presOf" srcId="{8C73FABB-ED5C-4B3A-BDA8-A64956802ABB}" destId="{7ACDBFFF-A5D3-4265-868A-D3C53D5CD220}" srcOrd="0" destOrd="0" presId="urn:microsoft.com/office/officeart/2005/8/layout/chevron1"/>
    <dgm:cxn modelId="{9F16BB51-F7A3-40AB-AD4F-7E539947EC74}" type="presOf" srcId="{3B425B35-30F5-4695-A495-8AC44F89E387}" destId="{DD743796-90FE-4F08-B966-14BAB1C099DB}" srcOrd="0" destOrd="0" presId="urn:microsoft.com/office/officeart/2005/8/layout/chevron1"/>
    <dgm:cxn modelId="{899EEEC4-E4BA-4338-8AFE-5577CDCB1DF6}" type="presOf" srcId="{0347A9F2-17BF-4D46-9644-C91844C7C093}" destId="{92727D7B-26A9-422A-98EE-1BCB90172592}" srcOrd="0" destOrd="0" presId="urn:microsoft.com/office/officeart/2005/8/layout/chevron1"/>
    <dgm:cxn modelId="{BB9B2A56-2548-4868-B188-50B21CDB7C14}" type="presOf" srcId="{993D6CF7-5A7D-4764-B8BA-A16D2DAAF893}" destId="{934DCD4E-3EEA-4D3E-AEDE-9C0D3D71689B}" srcOrd="0" destOrd="0" presId="urn:microsoft.com/office/officeart/2005/8/layout/chevron1"/>
    <dgm:cxn modelId="{E72AF38E-3B2F-425E-AC4D-9776A8822700}" srcId="{0347A9F2-17BF-4D46-9644-C91844C7C093}" destId="{52098ADB-467A-4394-B8CE-3846EFD5D254}" srcOrd="0" destOrd="0" parTransId="{513396D7-DCDF-4E7C-9786-D4AA22E8DF77}" sibTransId="{73C14518-DB9F-4115-A984-E5D22DBABE76}"/>
    <dgm:cxn modelId="{50364989-57A6-4BA3-8BDA-356E368F6F90}" srcId="{0347A9F2-17BF-4D46-9644-C91844C7C093}" destId="{993D6CF7-5A7D-4764-B8BA-A16D2DAAF893}" srcOrd="1" destOrd="0" parTransId="{0321D865-F5C5-4B70-8312-C1E384ED7356}" sibTransId="{8DF5FDEA-C0AC-4D5C-B0B9-718B6C6C2EC2}"/>
    <dgm:cxn modelId="{3042E6AB-B825-4729-B6A8-2996FB92E79B}" srcId="{0347A9F2-17BF-4D46-9644-C91844C7C093}" destId="{F96D5E1D-13D0-43EF-ACF6-B1E7434DBDE8}" srcOrd="4" destOrd="0" parTransId="{3E2690AA-2790-4A9A-ADB5-7F744F5EABA6}" sibTransId="{C7DC30BC-2F20-4189-AE6E-794A787AB12C}"/>
    <dgm:cxn modelId="{D675DCD1-2482-4AC9-AC38-311A893D8884}" type="presOf" srcId="{F96D5E1D-13D0-43EF-ACF6-B1E7434DBDE8}" destId="{30BC7D6B-88CB-42E8-9D03-88B4AC94070F}" srcOrd="0" destOrd="0" presId="urn:microsoft.com/office/officeart/2005/8/layout/chevron1"/>
    <dgm:cxn modelId="{652AF3EA-FF04-4296-A30A-B013D4D97178}" srcId="{0347A9F2-17BF-4D46-9644-C91844C7C093}" destId="{7CD75FE9-1F1C-4F87-B95D-0592BFC44A26}" srcOrd="2" destOrd="0" parTransId="{6B8E7D94-2C31-4431-9FB0-9B3F25BDFD7F}" sibTransId="{FD3A6366-4D72-46F6-9021-9F913F1B6682}"/>
    <dgm:cxn modelId="{1663A769-97A0-40D2-90A7-FABD71AFD30C}" type="presOf" srcId="{7CD75FE9-1F1C-4F87-B95D-0592BFC44A26}" destId="{8D804FB2-6B3C-4129-A9FC-614B1BFCCEF4}" srcOrd="0" destOrd="0" presId="urn:microsoft.com/office/officeart/2005/8/layout/chevron1"/>
    <dgm:cxn modelId="{76DF60B0-2822-4BCF-9A9F-DEA8527A075C}" type="presOf" srcId="{52098ADB-467A-4394-B8CE-3846EFD5D254}" destId="{7D9869DC-DF57-4D94-B314-56F5C6FFD62D}" srcOrd="0" destOrd="0" presId="urn:microsoft.com/office/officeart/2005/8/layout/chevron1"/>
    <dgm:cxn modelId="{D14A4A8A-D42C-4E4C-8D4C-4B505DDA196E}" srcId="{0347A9F2-17BF-4D46-9644-C91844C7C093}" destId="{3B425B35-30F5-4695-A495-8AC44F89E387}" srcOrd="5" destOrd="0" parTransId="{25502288-979A-49C1-85E1-26FC604CDB32}" sibTransId="{C29D176F-423B-40B2-9711-81878F1B6FFD}"/>
    <dgm:cxn modelId="{D5BF27FF-C1D2-4560-97CF-74958F87279C}" type="presParOf" srcId="{92727D7B-26A9-422A-98EE-1BCB90172592}" destId="{7D9869DC-DF57-4D94-B314-56F5C6FFD62D}" srcOrd="0" destOrd="0" presId="urn:microsoft.com/office/officeart/2005/8/layout/chevron1"/>
    <dgm:cxn modelId="{C7AB28D6-C2A2-4036-BEF6-A430AACE778D}" type="presParOf" srcId="{92727D7B-26A9-422A-98EE-1BCB90172592}" destId="{71C1F2B3-255C-4F57-9F5C-491ACD1E4D46}" srcOrd="1" destOrd="0" presId="urn:microsoft.com/office/officeart/2005/8/layout/chevron1"/>
    <dgm:cxn modelId="{F4BE598B-63DD-425A-AB6C-E6C819A64C4A}" type="presParOf" srcId="{92727D7B-26A9-422A-98EE-1BCB90172592}" destId="{934DCD4E-3EEA-4D3E-AEDE-9C0D3D71689B}" srcOrd="2" destOrd="0" presId="urn:microsoft.com/office/officeart/2005/8/layout/chevron1"/>
    <dgm:cxn modelId="{3B8E44B7-2790-45A2-8F03-D3EF4E2BECF0}" type="presParOf" srcId="{92727D7B-26A9-422A-98EE-1BCB90172592}" destId="{B992AC38-00C6-48D8-BFE9-0F4290DFC1FD}" srcOrd="3" destOrd="0" presId="urn:microsoft.com/office/officeart/2005/8/layout/chevron1"/>
    <dgm:cxn modelId="{EB854CBA-08E5-4EEF-93FF-2C5A370638B1}" type="presParOf" srcId="{92727D7B-26A9-422A-98EE-1BCB90172592}" destId="{8D804FB2-6B3C-4129-A9FC-614B1BFCCEF4}" srcOrd="4" destOrd="0" presId="urn:microsoft.com/office/officeart/2005/8/layout/chevron1"/>
    <dgm:cxn modelId="{B0B9FE25-4812-4161-A29C-C64194F4E85A}" type="presParOf" srcId="{92727D7B-26A9-422A-98EE-1BCB90172592}" destId="{5A6216D9-0DAA-442E-9143-56E8361A5004}" srcOrd="5" destOrd="0" presId="urn:microsoft.com/office/officeart/2005/8/layout/chevron1"/>
    <dgm:cxn modelId="{08ED8E82-1726-4E21-B57E-1BA9B40119BD}" type="presParOf" srcId="{92727D7B-26A9-422A-98EE-1BCB90172592}" destId="{7ACDBFFF-A5D3-4265-868A-D3C53D5CD220}" srcOrd="6" destOrd="0" presId="urn:microsoft.com/office/officeart/2005/8/layout/chevron1"/>
    <dgm:cxn modelId="{30E49A5B-29CA-45F6-8F6A-EF91ADF821B4}" type="presParOf" srcId="{92727D7B-26A9-422A-98EE-1BCB90172592}" destId="{72D656E7-A79F-4B65-9DFA-2E8DC41A1E9A}" srcOrd="7" destOrd="0" presId="urn:microsoft.com/office/officeart/2005/8/layout/chevron1"/>
    <dgm:cxn modelId="{A379BCE0-19A3-47AC-9F94-13BB138329F1}" type="presParOf" srcId="{92727D7B-26A9-422A-98EE-1BCB90172592}" destId="{30BC7D6B-88CB-42E8-9D03-88B4AC94070F}" srcOrd="8" destOrd="0" presId="urn:microsoft.com/office/officeart/2005/8/layout/chevron1"/>
    <dgm:cxn modelId="{18071F04-66CE-41A6-9B3B-6B52AEABD917}" type="presParOf" srcId="{92727D7B-26A9-422A-98EE-1BCB90172592}" destId="{4DDF581E-79FB-4C31-88A9-E491E7BCDE04}" srcOrd="9" destOrd="0" presId="urn:microsoft.com/office/officeart/2005/8/layout/chevron1"/>
    <dgm:cxn modelId="{4D4C6D6B-9123-430B-9A40-0FE862852930}" type="presParOf" srcId="{92727D7B-26A9-422A-98EE-1BCB90172592}" destId="{DD743796-90FE-4F08-B966-14BAB1C099DB}" srcOrd="10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33.xml><?xml version="1.0" encoding="utf-8"?>
<dgm:dataModel xmlns:dgm="http://schemas.openxmlformats.org/drawingml/2006/diagram" xmlns:a="http://schemas.openxmlformats.org/drawingml/2006/main">
  <dgm:ptLst>
    <dgm:pt modelId="{0347A9F2-17BF-4D46-9644-C91844C7C093}" type="doc">
      <dgm:prSet loTypeId="urn:microsoft.com/office/officeart/2005/8/layout/chevron1" loCatId="process" qsTypeId="urn:microsoft.com/office/officeart/2005/8/quickstyle/simple1" qsCatId="simple" csTypeId="urn:microsoft.com/office/officeart/2005/8/colors/accent1_2" csCatId="accent1" phldr="1"/>
      <dgm:spPr/>
    </dgm:pt>
    <dgm:pt modelId="{52098ADB-467A-4394-B8CE-3846EFD5D254}">
      <dgm:prSet phldrT="[Texte]"/>
      <dgm:spPr>
        <a:solidFill>
          <a:schemeClr val="bg1"/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chemeClr val="tx1"/>
              </a:solidFill>
            </a:rPr>
            <a:t>Détermination des besoins par le PA </a:t>
          </a:r>
          <a:r>
            <a:rPr lang="fr-BE" dirty="0" smtClean="0">
              <a:solidFill>
                <a:schemeClr val="tx1"/>
              </a:solidFill>
              <a:sym typeface="Wingdings" pitchFamily="2" charset="2"/>
            </a:rPr>
            <a:t></a:t>
          </a:r>
          <a:r>
            <a:rPr lang="fr-BE" dirty="0" smtClean="0">
              <a:solidFill>
                <a:schemeClr val="tx1"/>
              </a:solidFill>
            </a:rPr>
            <a:t> CSC </a:t>
          </a:r>
          <a:endParaRPr lang="fr-BE" dirty="0">
            <a:solidFill>
              <a:schemeClr val="tx1"/>
            </a:solidFill>
          </a:endParaRPr>
        </a:p>
      </dgm:t>
    </dgm:pt>
    <dgm:pt modelId="{513396D7-DCDF-4E7C-9786-D4AA22E8DF77}" type="parTrans" cxnId="{E72AF38E-3B2F-425E-AC4D-9776A8822700}">
      <dgm:prSet/>
      <dgm:spPr/>
      <dgm:t>
        <a:bodyPr/>
        <a:lstStyle/>
        <a:p>
          <a:endParaRPr lang="fr-BE"/>
        </a:p>
      </dgm:t>
    </dgm:pt>
    <dgm:pt modelId="{73C14518-DB9F-4115-A984-E5D22DBABE76}" type="sibTrans" cxnId="{E72AF38E-3B2F-425E-AC4D-9776A8822700}">
      <dgm:prSet/>
      <dgm:spPr/>
      <dgm:t>
        <a:bodyPr/>
        <a:lstStyle/>
        <a:p>
          <a:endParaRPr lang="fr-BE"/>
        </a:p>
      </dgm:t>
    </dgm:pt>
    <dgm:pt modelId="{993D6CF7-5A7D-4764-B8BA-A16D2DAAF893}">
      <dgm:prSet phldrT="[Texte]"/>
      <dgm:spPr>
        <a:noFill/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ysClr val="windowText" lastClr="000000"/>
              </a:solidFill>
            </a:rPr>
            <a:t>Publication de l’avis de marché / invitation à soumissionner</a:t>
          </a:r>
          <a:endParaRPr lang="fr-BE" dirty="0">
            <a:solidFill>
              <a:sysClr val="windowText" lastClr="000000"/>
            </a:solidFill>
          </a:endParaRPr>
        </a:p>
      </dgm:t>
    </dgm:pt>
    <dgm:pt modelId="{0321D865-F5C5-4B70-8312-C1E384ED7356}" type="parTrans" cxnId="{50364989-57A6-4BA3-8BDA-356E368F6F90}">
      <dgm:prSet/>
      <dgm:spPr/>
      <dgm:t>
        <a:bodyPr/>
        <a:lstStyle/>
        <a:p>
          <a:endParaRPr lang="fr-BE"/>
        </a:p>
      </dgm:t>
    </dgm:pt>
    <dgm:pt modelId="{8DF5FDEA-C0AC-4D5C-B0B9-718B6C6C2EC2}" type="sibTrans" cxnId="{50364989-57A6-4BA3-8BDA-356E368F6F90}">
      <dgm:prSet/>
      <dgm:spPr/>
      <dgm:t>
        <a:bodyPr/>
        <a:lstStyle/>
        <a:p>
          <a:endParaRPr lang="fr-BE"/>
        </a:p>
      </dgm:t>
    </dgm:pt>
    <dgm:pt modelId="{7CD75FE9-1F1C-4F87-B95D-0592BFC44A26}">
      <dgm:prSet phldrT="[Texte]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chemeClr val="bg1"/>
              </a:solidFill>
            </a:rPr>
            <a:t>Dépôt des offres</a:t>
          </a:r>
          <a:endParaRPr lang="fr-BE" dirty="0">
            <a:solidFill>
              <a:schemeClr val="bg1"/>
            </a:solidFill>
          </a:endParaRPr>
        </a:p>
      </dgm:t>
    </dgm:pt>
    <dgm:pt modelId="{6B8E7D94-2C31-4431-9FB0-9B3F25BDFD7F}" type="parTrans" cxnId="{652AF3EA-FF04-4296-A30A-B013D4D97178}">
      <dgm:prSet/>
      <dgm:spPr/>
      <dgm:t>
        <a:bodyPr/>
        <a:lstStyle/>
        <a:p>
          <a:endParaRPr lang="fr-BE"/>
        </a:p>
      </dgm:t>
    </dgm:pt>
    <dgm:pt modelId="{FD3A6366-4D72-46F6-9021-9F913F1B6682}" type="sibTrans" cxnId="{652AF3EA-FF04-4296-A30A-B013D4D97178}">
      <dgm:prSet/>
      <dgm:spPr/>
      <dgm:t>
        <a:bodyPr/>
        <a:lstStyle/>
        <a:p>
          <a:endParaRPr lang="fr-BE"/>
        </a:p>
      </dgm:t>
    </dgm:pt>
    <dgm:pt modelId="{8C73FABB-ED5C-4B3A-BDA8-A64956802ABB}">
      <dgm:prSet/>
      <dgm:spPr>
        <a:noFill/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ysClr val="windowText" lastClr="000000"/>
              </a:solidFill>
            </a:rPr>
            <a:t>Analyse des offres et attribution</a:t>
          </a:r>
          <a:endParaRPr lang="fr-BE" dirty="0">
            <a:solidFill>
              <a:sysClr val="windowText" lastClr="000000"/>
            </a:solidFill>
          </a:endParaRPr>
        </a:p>
      </dgm:t>
    </dgm:pt>
    <dgm:pt modelId="{48FF5442-0733-4B30-93CB-4F1AD0C1369D}" type="parTrans" cxnId="{9DA798F3-B76B-4914-BBB5-73B177398CC5}">
      <dgm:prSet/>
      <dgm:spPr/>
      <dgm:t>
        <a:bodyPr/>
        <a:lstStyle/>
        <a:p>
          <a:endParaRPr lang="fr-BE"/>
        </a:p>
      </dgm:t>
    </dgm:pt>
    <dgm:pt modelId="{215EEEB4-9201-458D-8E42-E7A8BFDB227B}" type="sibTrans" cxnId="{9DA798F3-B76B-4914-BBB5-73B177398CC5}">
      <dgm:prSet/>
      <dgm:spPr/>
      <dgm:t>
        <a:bodyPr/>
        <a:lstStyle/>
        <a:p>
          <a:endParaRPr lang="fr-BE"/>
        </a:p>
      </dgm:t>
    </dgm:pt>
    <dgm:pt modelId="{F96D5E1D-13D0-43EF-ACF6-B1E7434DBDE8}">
      <dgm:prSet/>
      <dgm:spPr>
        <a:noFill/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ysClr val="windowText" lastClr="000000"/>
              </a:solidFill>
            </a:rPr>
            <a:t>Notification</a:t>
          </a:r>
          <a:endParaRPr lang="fr-BE" dirty="0">
            <a:solidFill>
              <a:sysClr val="windowText" lastClr="000000"/>
            </a:solidFill>
          </a:endParaRPr>
        </a:p>
      </dgm:t>
    </dgm:pt>
    <dgm:pt modelId="{3E2690AA-2790-4A9A-ADB5-7F744F5EABA6}" type="parTrans" cxnId="{3042E6AB-B825-4729-B6A8-2996FB92E79B}">
      <dgm:prSet/>
      <dgm:spPr/>
      <dgm:t>
        <a:bodyPr/>
        <a:lstStyle/>
        <a:p>
          <a:endParaRPr lang="fr-BE"/>
        </a:p>
      </dgm:t>
    </dgm:pt>
    <dgm:pt modelId="{C7DC30BC-2F20-4189-AE6E-794A787AB12C}" type="sibTrans" cxnId="{3042E6AB-B825-4729-B6A8-2996FB92E79B}">
      <dgm:prSet/>
      <dgm:spPr/>
      <dgm:t>
        <a:bodyPr/>
        <a:lstStyle/>
        <a:p>
          <a:endParaRPr lang="fr-BE"/>
        </a:p>
      </dgm:t>
    </dgm:pt>
    <dgm:pt modelId="{3B425B35-30F5-4695-A495-8AC44F89E387}">
      <dgm:prSet/>
      <dgm:spPr>
        <a:noFill/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ysClr val="windowText" lastClr="000000"/>
              </a:solidFill>
            </a:rPr>
            <a:t>Exécution du marché </a:t>
          </a:r>
          <a:r>
            <a:rPr lang="fr-BE" dirty="0" smtClean="0">
              <a:solidFill>
                <a:sysClr val="windowText" lastClr="000000"/>
              </a:solidFill>
              <a:sym typeface="Wingdings" pitchFamily="2" charset="2"/>
            </a:rPr>
            <a:t></a:t>
          </a:r>
          <a:r>
            <a:rPr lang="fr-BE" dirty="0" smtClean="0">
              <a:solidFill>
                <a:sysClr val="windowText" lastClr="000000"/>
              </a:solidFill>
            </a:rPr>
            <a:t> réception définitive</a:t>
          </a:r>
          <a:endParaRPr lang="fr-BE" dirty="0">
            <a:solidFill>
              <a:sysClr val="windowText" lastClr="000000"/>
            </a:solidFill>
          </a:endParaRPr>
        </a:p>
      </dgm:t>
    </dgm:pt>
    <dgm:pt modelId="{25502288-979A-49C1-85E1-26FC604CDB32}" type="parTrans" cxnId="{D14A4A8A-D42C-4E4C-8D4C-4B505DDA196E}">
      <dgm:prSet/>
      <dgm:spPr/>
      <dgm:t>
        <a:bodyPr/>
        <a:lstStyle/>
        <a:p>
          <a:endParaRPr lang="fr-BE"/>
        </a:p>
      </dgm:t>
    </dgm:pt>
    <dgm:pt modelId="{C29D176F-423B-40B2-9711-81878F1B6FFD}" type="sibTrans" cxnId="{D14A4A8A-D42C-4E4C-8D4C-4B505DDA196E}">
      <dgm:prSet/>
      <dgm:spPr/>
      <dgm:t>
        <a:bodyPr/>
        <a:lstStyle/>
        <a:p>
          <a:endParaRPr lang="fr-BE"/>
        </a:p>
      </dgm:t>
    </dgm:pt>
    <dgm:pt modelId="{92727D7B-26A9-422A-98EE-1BCB90172592}" type="pres">
      <dgm:prSet presAssocID="{0347A9F2-17BF-4D46-9644-C91844C7C093}" presName="Name0" presStyleCnt="0">
        <dgm:presLayoutVars>
          <dgm:dir/>
          <dgm:animLvl val="lvl"/>
          <dgm:resizeHandles val="exact"/>
        </dgm:presLayoutVars>
      </dgm:prSet>
      <dgm:spPr/>
    </dgm:pt>
    <dgm:pt modelId="{7D9869DC-DF57-4D94-B314-56F5C6FFD62D}" type="pres">
      <dgm:prSet presAssocID="{52098ADB-467A-4394-B8CE-3846EFD5D254}" presName="parTxOnly" presStyleLbl="node1" presStyleIdx="0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71C1F2B3-255C-4F57-9F5C-491ACD1E4D46}" type="pres">
      <dgm:prSet presAssocID="{73C14518-DB9F-4115-A984-E5D22DBABE76}" presName="parTxOnlySpace" presStyleCnt="0"/>
      <dgm:spPr/>
    </dgm:pt>
    <dgm:pt modelId="{934DCD4E-3EEA-4D3E-AEDE-9C0D3D71689B}" type="pres">
      <dgm:prSet presAssocID="{993D6CF7-5A7D-4764-B8BA-A16D2DAAF893}" presName="parTxOnly" presStyleLbl="node1" presStyleIdx="1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B992AC38-00C6-48D8-BFE9-0F4290DFC1FD}" type="pres">
      <dgm:prSet presAssocID="{8DF5FDEA-C0AC-4D5C-B0B9-718B6C6C2EC2}" presName="parTxOnlySpace" presStyleCnt="0"/>
      <dgm:spPr/>
    </dgm:pt>
    <dgm:pt modelId="{8D804FB2-6B3C-4129-A9FC-614B1BFCCEF4}" type="pres">
      <dgm:prSet presAssocID="{7CD75FE9-1F1C-4F87-B95D-0592BFC44A26}" presName="parTxOnly" presStyleLbl="node1" presStyleIdx="2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5A6216D9-0DAA-442E-9143-56E8361A5004}" type="pres">
      <dgm:prSet presAssocID="{FD3A6366-4D72-46F6-9021-9F913F1B6682}" presName="parTxOnlySpace" presStyleCnt="0"/>
      <dgm:spPr/>
    </dgm:pt>
    <dgm:pt modelId="{7ACDBFFF-A5D3-4265-868A-D3C53D5CD220}" type="pres">
      <dgm:prSet presAssocID="{8C73FABB-ED5C-4B3A-BDA8-A64956802ABB}" presName="parTxOnly" presStyleLbl="node1" presStyleIdx="3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72D656E7-A79F-4B65-9DFA-2E8DC41A1E9A}" type="pres">
      <dgm:prSet presAssocID="{215EEEB4-9201-458D-8E42-E7A8BFDB227B}" presName="parTxOnlySpace" presStyleCnt="0"/>
      <dgm:spPr/>
    </dgm:pt>
    <dgm:pt modelId="{30BC7D6B-88CB-42E8-9D03-88B4AC94070F}" type="pres">
      <dgm:prSet presAssocID="{F96D5E1D-13D0-43EF-ACF6-B1E7434DBDE8}" presName="parTxOnly" presStyleLbl="node1" presStyleIdx="4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4DDF581E-79FB-4C31-88A9-E491E7BCDE04}" type="pres">
      <dgm:prSet presAssocID="{C7DC30BC-2F20-4189-AE6E-794A787AB12C}" presName="parTxOnlySpace" presStyleCnt="0"/>
      <dgm:spPr/>
    </dgm:pt>
    <dgm:pt modelId="{DD743796-90FE-4F08-B966-14BAB1C099DB}" type="pres">
      <dgm:prSet presAssocID="{3B425B35-30F5-4695-A495-8AC44F89E387}" presName="parTxOnly" presStyleLbl="node1" presStyleIdx="5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</dgm:ptLst>
  <dgm:cxnLst>
    <dgm:cxn modelId="{85F712E3-8A2B-4ED4-9B56-507134DC9FA1}" type="presOf" srcId="{0347A9F2-17BF-4D46-9644-C91844C7C093}" destId="{92727D7B-26A9-422A-98EE-1BCB90172592}" srcOrd="0" destOrd="0" presId="urn:microsoft.com/office/officeart/2005/8/layout/chevron1"/>
    <dgm:cxn modelId="{B1482D4A-FF41-4611-995A-AD6E48895300}" type="presOf" srcId="{7CD75FE9-1F1C-4F87-B95D-0592BFC44A26}" destId="{8D804FB2-6B3C-4129-A9FC-614B1BFCCEF4}" srcOrd="0" destOrd="0" presId="urn:microsoft.com/office/officeart/2005/8/layout/chevron1"/>
    <dgm:cxn modelId="{9DA798F3-B76B-4914-BBB5-73B177398CC5}" srcId="{0347A9F2-17BF-4D46-9644-C91844C7C093}" destId="{8C73FABB-ED5C-4B3A-BDA8-A64956802ABB}" srcOrd="3" destOrd="0" parTransId="{48FF5442-0733-4B30-93CB-4F1AD0C1369D}" sibTransId="{215EEEB4-9201-458D-8E42-E7A8BFDB227B}"/>
    <dgm:cxn modelId="{3611B22D-C89A-4B5E-92EF-9EEA609C219F}" type="presOf" srcId="{3B425B35-30F5-4695-A495-8AC44F89E387}" destId="{DD743796-90FE-4F08-B966-14BAB1C099DB}" srcOrd="0" destOrd="0" presId="urn:microsoft.com/office/officeart/2005/8/layout/chevron1"/>
    <dgm:cxn modelId="{6E757A7D-5915-4138-9E2C-7FA710F9F176}" type="presOf" srcId="{F96D5E1D-13D0-43EF-ACF6-B1E7434DBDE8}" destId="{30BC7D6B-88CB-42E8-9D03-88B4AC94070F}" srcOrd="0" destOrd="0" presId="urn:microsoft.com/office/officeart/2005/8/layout/chevron1"/>
    <dgm:cxn modelId="{8801A6B3-D3CB-4E61-9E32-146D9205EB5B}" type="presOf" srcId="{8C73FABB-ED5C-4B3A-BDA8-A64956802ABB}" destId="{7ACDBFFF-A5D3-4265-868A-D3C53D5CD220}" srcOrd="0" destOrd="0" presId="urn:microsoft.com/office/officeart/2005/8/layout/chevron1"/>
    <dgm:cxn modelId="{E72AF38E-3B2F-425E-AC4D-9776A8822700}" srcId="{0347A9F2-17BF-4D46-9644-C91844C7C093}" destId="{52098ADB-467A-4394-B8CE-3846EFD5D254}" srcOrd="0" destOrd="0" parTransId="{513396D7-DCDF-4E7C-9786-D4AA22E8DF77}" sibTransId="{73C14518-DB9F-4115-A984-E5D22DBABE76}"/>
    <dgm:cxn modelId="{8C25E6C8-DB34-463E-8489-E80A5E8A188E}" type="presOf" srcId="{52098ADB-467A-4394-B8CE-3846EFD5D254}" destId="{7D9869DC-DF57-4D94-B314-56F5C6FFD62D}" srcOrd="0" destOrd="0" presId="urn:microsoft.com/office/officeart/2005/8/layout/chevron1"/>
    <dgm:cxn modelId="{50364989-57A6-4BA3-8BDA-356E368F6F90}" srcId="{0347A9F2-17BF-4D46-9644-C91844C7C093}" destId="{993D6CF7-5A7D-4764-B8BA-A16D2DAAF893}" srcOrd="1" destOrd="0" parTransId="{0321D865-F5C5-4B70-8312-C1E384ED7356}" sibTransId="{8DF5FDEA-C0AC-4D5C-B0B9-718B6C6C2EC2}"/>
    <dgm:cxn modelId="{3042E6AB-B825-4729-B6A8-2996FB92E79B}" srcId="{0347A9F2-17BF-4D46-9644-C91844C7C093}" destId="{F96D5E1D-13D0-43EF-ACF6-B1E7434DBDE8}" srcOrd="4" destOrd="0" parTransId="{3E2690AA-2790-4A9A-ADB5-7F744F5EABA6}" sibTransId="{C7DC30BC-2F20-4189-AE6E-794A787AB12C}"/>
    <dgm:cxn modelId="{54B264EF-9BBC-4748-AE19-B58EEDD13395}" type="presOf" srcId="{993D6CF7-5A7D-4764-B8BA-A16D2DAAF893}" destId="{934DCD4E-3EEA-4D3E-AEDE-9C0D3D71689B}" srcOrd="0" destOrd="0" presId="urn:microsoft.com/office/officeart/2005/8/layout/chevron1"/>
    <dgm:cxn modelId="{652AF3EA-FF04-4296-A30A-B013D4D97178}" srcId="{0347A9F2-17BF-4D46-9644-C91844C7C093}" destId="{7CD75FE9-1F1C-4F87-B95D-0592BFC44A26}" srcOrd="2" destOrd="0" parTransId="{6B8E7D94-2C31-4431-9FB0-9B3F25BDFD7F}" sibTransId="{FD3A6366-4D72-46F6-9021-9F913F1B6682}"/>
    <dgm:cxn modelId="{D14A4A8A-D42C-4E4C-8D4C-4B505DDA196E}" srcId="{0347A9F2-17BF-4D46-9644-C91844C7C093}" destId="{3B425B35-30F5-4695-A495-8AC44F89E387}" srcOrd="5" destOrd="0" parTransId="{25502288-979A-49C1-85E1-26FC604CDB32}" sibTransId="{C29D176F-423B-40B2-9711-81878F1B6FFD}"/>
    <dgm:cxn modelId="{348C964C-6974-4F1E-87C6-3577B71EBFE1}" type="presParOf" srcId="{92727D7B-26A9-422A-98EE-1BCB90172592}" destId="{7D9869DC-DF57-4D94-B314-56F5C6FFD62D}" srcOrd="0" destOrd="0" presId="urn:microsoft.com/office/officeart/2005/8/layout/chevron1"/>
    <dgm:cxn modelId="{0610FAD6-F561-411D-82D5-D5DADCCFC43C}" type="presParOf" srcId="{92727D7B-26A9-422A-98EE-1BCB90172592}" destId="{71C1F2B3-255C-4F57-9F5C-491ACD1E4D46}" srcOrd="1" destOrd="0" presId="urn:microsoft.com/office/officeart/2005/8/layout/chevron1"/>
    <dgm:cxn modelId="{BE4E5676-5F1E-41EF-84EC-1EB23B7B7E04}" type="presParOf" srcId="{92727D7B-26A9-422A-98EE-1BCB90172592}" destId="{934DCD4E-3EEA-4D3E-AEDE-9C0D3D71689B}" srcOrd="2" destOrd="0" presId="urn:microsoft.com/office/officeart/2005/8/layout/chevron1"/>
    <dgm:cxn modelId="{D7AD1C34-075F-4E24-80F1-C2E9D361A011}" type="presParOf" srcId="{92727D7B-26A9-422A-98EE-1BCB90172592}" destId="{B992AC38-00C6-48D8-BFE9-0F4290DFC1FD}" srcOrd="3" destOrd="0" presId="urn:microsoft.com/office/officeart/2005/8/layout/chevron1"/>
    <dgm:cxn modelId="{15158AE0-5553-4F0E-8353-A073AD222CFE}" type="presParOf" srcId="{92727D7B-26A9-422A-98EE-1BCB90172592}" destId="{8D804FB2-6B3C-4129-A9FC-614B1BFCCEF4}" srcOrd="4" destOrd="0" presId="urn:microsoft.com/office/officeart/2005/8/layout/chevron1"/>
    <dgm:cxn modelId="{92C50303-B550-4F01-9350-7935B3F295A7}" type="presParOf" srcId="{92727D7B-26A9-422A-98EE-1BCB90172592}" destId="{5A6216D9-0DAA-442E-9143-56E8361A5004}" srcOrd="5" destOrd="0" presId="urn:microsoft.com/office/officeart/2005/8/layout/chevron1"/>
    <dgm:cxn modelId="{52138ADF-1AAC-4DA6-966C-611D017762E2}" type="presParOf" srcId="{92727D7B-26A9-422A-98EE-1BCB90172592}" destId="{7ACDBFFF-A5D3-4265-868A-D3C53D5CD220}" srcOrd="6" destOrd="0" presId="urn:microsoft.com/office/officeart/2005/8/layout/chevron1"/>
    <dgm:cxn modelId="{FFBC6A99-81DC-4B93-8BBC-69D10A5163F6}" type="presParOf" srcId="{92727D7B-26A9-422A-98EE-1BCB90172592}" destId="{72D656E7-A79F-4B65-9DFA-2E8DC41A1E9A}" srcOrd="7" destOrd="0" presId="urn:microsoft.com/office/officeart/2005/8/layout/chevron1"/>
    <dgm:cxn modelId="{899149AE-C111-418E-AB9D-1F57FC64AF56}" type="presParOf" srcId="{92727D7B-26A9-422A-98EE-1BCB90172592}" destId="{30BC7D6B-88CB-42E8-9D03-88B4AC94070F}" srcOrd="8" destOrd="0" presId="urn:microsoft.com/office/officeart/2005/8/layout/chevron1"/>
    <dgm:cxn modelId="{DC09B979-D5CC-4397-8B5D-96AC645E1914}" type="presParOf" srcId="{92727D7B-26A9-422A-98EE-1BCB90172592}" destId="{4DDF581E-79FB-4C31-88A9-E491E7BCDE04}" srcOrd="9" destOrd="0" presId="urn:microsoft.com/office/officeart/2005/8/layout/chevron1"/>
    <dgm:cxn modelId="{5B353761-12EA-4CB3-AC3D-435F861797FD}" type="presParOf" srcId="{92727D7B-26A9-422A-98EE-1BCB90172592}" destId="{DD743796-90FE-4F08-B966-14BAB1C099DB}" srcOrd="10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0347A9F2-17BF-4D46-9644-C91844C7C093}" type="doc">
      <dgm:prSet loTypeId="urn:microsoft.com/office/officeart/2005/8/layout/chevron1" loCatId="process" qsTypeId="urn:microsoft.com/office/officeart/2005/8/quickstyle/simple1" qsCatId="simple" csTypeId="urn:microsoft.com/office/officeart/2005/8/colors/accent1_2" csCatId="accent1" phldr="1"/>
      <dgm:spPr/>
    </dgm:pt>
    <dgm:pt modelId="{52098ADB-467A-4394-B8CE-3846EFD5D254}">
      <dgm:prSet phldrT="[Texte]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/>
            <a:t>Détermination des besoins par le PA </a:t>
          </a:r>
          <a:r>
            <a:rPr lang="fr-BE" dirty="0" smtClean="0">
              <a:sym typeface="Wingdings" pitchFamily="2" charset="2"/>
            </a:rPr>
            <a:t></a:t>
          </a:r>
          <a:r>
            <a:rPr lang="fr-BE" dirty="0" smtClean="0"/>
            <a:t> CSC </a:t>
          </a:r>
          <a:endParaRPr lang="fr-BE" dirty="0"/>
        </a:p>
      </dgm:t>
    </dgm:pt>
    <dgm:pt modelId="{513396D7-DCDF-4E7C-9786-D4AA22E8DF77}" type="parTrans" cxnId="{E72AF38E-3B2F-425E-AC4D-9776A8822700}">
      <dgm:prSet/>
      <dgm:spPr/>
      <dgm:t>
        <a:bodyPr/>
        <a:lstStyle/>
        <a:p>
          <a:endParaRPr lang="fr-BE"/>
        </a:p>
      </dgm:t>
    </dgm:pt>
    <dgm:pt modelId="{73C14518-DB9F-4115-A984-E5D22DBABE76}" type="sibTrans" cxnId="{E72AF38E-3B2F-425E-AC4D-9776A8822700}">
      <dgm:prSet/>
      <dgm:spPr/>
      <dgm:t>
        <a:bodyPr/>
        <a:lstStyle/>
        <a:p>
          <a:endParaRPr lang="fr-BE"/>
        </a:p>
      </dgm:t>
    </dgm:pt>
    <dgm:pt modelId="{993D6CF7-5A7D-4764-B8BA-A16D2DAAF893}">
      <dgm:prSet phldrT="[Texte]"/>
      <dgm:spPr>
        <a:noFill/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ysClr val="windowText" lastClr="000000"/>
              </a:solidFill>
            </a:rPr>
            <a:t>Publication de l’avis de marché / invitation à soumissionner</a:t>
          </a:r>
          <a:endParaRPr lang="fr-BE" dirty="0">
            <a:solidFill>
              <a:sysClr val="windowText" lastClr="000000"/>
            </a:solidFill>
          </a:endParaRPr>
        </a:p>
      </dgm:t>
    </dgm:pt>
    <dgm:pt modelId="{0321D865-F5C5-4B70-8312-C1E384ED7356}" type="parTrans" cxnId="{50364989-57A6-4BA3-8BDA-356E368F6F90}">
      <dgm:prSet/>
      <dgm:spPr/>
      <dgm:t>
        <a:bodyPr/>
        <a:lstStyle/>
        <a:p>
          <a:endParaRPr lang="fr-BE"/>
        </a:p>
      </dgm:t>
    </dgm:pt>
    <dgm:pt modelId="{8DF5FDEA-C0AC-4D5C-B0B9-718B6C6C2EC2}" type="sibTrans" cxnId="{50364989-57A6-4BA3-8BDA-356E368F6F90}">
      <dgm:prSet/>
      <dgm:spPr/>
      <dgm:t>
        <a:bodyPr/>
        <a:lstStyle/>
        <a:p>
          <a:endParaRPr lang="fr-BE"/>
        </a:p>
      </dgm:t>
    </dgm:pt>
    <dgm:pt modelId="{7CD75FE9-1F1C-4F87-B95D-0592BFC44A26}">
      <dgm:prSet phldrT="[Texte]"/>
      <dgm:spPr>
        <a:noFill/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ysClr val="windowText" lastClr="000000"/>
              </a:solidFill>
            </a:rPr>
            <a:t>Dépôt des offres</a:t>
          </a:r>
          <a:endParaRPr lang="fr-BE" dirty="0">
            <a:solidFill>
              <a:sysClr val="windowText" lastClr="000000"/>
            </a:solidFill>
          </a:endParaRPr>
        </a:p>
      </dgm:t>
    </dgm:pt>
    <dgm:pt modelId="{6B8E7D94-2C31-4431-9FB0-9B3F25BDFD7F}" type="parTrans" cxnId="{652AF3EA-FF04-4296-A30A-B013D4D97178}">
      <dgm:prSet/>
      <dgm:spPr/>
      <dgm:t>
        <a:bodyPr/>
        <a:lstStyle/>
        <a:p>
          <a:endParaRPr lang="fr-BE"/>
        </a:p>
      </dgm:t>
    </dgm:pt>
    <dgm:pt modelId="{FD3A6366-4D72-46F6-9021-9F913F1B6682}" type="sibTrans" cxnId="{652AF3EA-FF04-4296-A30A-B013D4D97178}">
      <dgm:prSet/>
      <dgm:spPr/>
      <dgm:t>
        <a:bodyPr/>
        <a:lstStyle/>
        <a:p>
          <a:endParaRPr lang="fr-BE"/>
        </a:p>
      </dgm:t>
    </dgm:pt>
    <dgm:pt modelId="{8C73FABB-ED5C-4B3A-BDA8-A64956802ABB}">
      <dgm:prSet/>
      <dgm:spPr>
        <a:noFill/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ysClr val="windowText" lastClr="000000"/>
              </a:solidFill>
            </a:rPr>
            <a:t>Analyse des offres et attribution</a:t>
          </a:r>
          <a:endParaRPr lang="fr-BE" dirty="0">
            <a:solidFill>
              <a:sysClr val="windowText" lastClr="000000"/>
            </a:solidFill>
          </a:endParaRPr>
        </a:p>
      </dgm:t>
    </dgm:pt>
    <dgm:pt modelId="{48FF5442-0733-4B30-93CB-4F1AD0C1369D}" type="parTrans" cxnId="{9DA798F3-B76B-4914-BBB5-73B177398CC5}">
      <dgm:prSet/>
      <dgm:spPr/>
      <dgm:t>
        <a:bodyPr/>
        <a:lstStyle/>
        <a:p>
          <a:endParaRPr lang="fr-BE"/>
        </a:p>
      </dgm:t>
    </dgm:pt>
    <dgm:pt modelId="{215EEEB4-9201-458D-8E42-E7A8BFDB227B}" type="sibTrans" cxnId="{9DA798F3-B76B-4914-BBB5-73B177398CC5}">
      <dgm:prSet/>
      <dgm:spPr/>
      <dgm:t>
        <a:bodyPr/>
        <a:lstStyle/>
        <a:p>
          <a:endParaRPr lang="fr-BE"/>
        </a:p>
      </dgm:t>
    </dgm:pt>
    <dgm:pt modelId="{F96D5E1D-13D0-43EF-ACF6-B1E7434DBDE8}">
      <dgm:prSet/>
      <dgm:spPr>
        <a:noFill/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ysClr val="windowText" lastClr="000000"/>
              </a:solidFill>
            </a:rPr>
            <a:t>Notification</a:t>
          </a:r>
          <a:endParaRPr lang="fr-BE" dirty="0">
            <a:solidFill>
              <a:sysClr val="windowText" lastClr="000000"/>
            </a:solidFill>
          </a:endParaRPr>
        </a:p>
      </dgm:t>
    </dgm:pt>
    <dgm:pt modelId="{3E2690AA-2790-4A9A-ADB5-7F744F5EABA6}" type="parTrans" cxnId="{3042E6AB-B825-4729-B6A8-2996FB92E79B}">
      <dgm:prSet/>
      <dgm:spPr/>
      <dgm:t>
        <a:bodyPr/>
        <a:lstStyle/>
        <a:p>
          <a:endParaRPr lang="fr-BE"/>
        </a:p>
      </dgm:t>
    </dgm:pt>
    <dgm:pt modelId="{C7DC30BC-2F20-4189-AE6E-794A787AB12C}" type="sibTrans" cxnId="{3042E6AB-B825-4729-B6A8-2996FB92E79B}">
      <dgm:prSet/>
      <dgm:spPr/>
      <dgm:t>
        <a:bodyPr/>
        <a:lstStyle/>
        <a:p>
          <a:endParaRPr lang="fr-BE"/>
        </a:p>
      </dgm:t>
    </dgm:pt>
    <dgm:pt modelId="{3B425B35-30F5-4695-A495-8AC44F89E387}">
      <dgm:prSet/>
      <dgm:spPr>
        <a:noFill/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ysClr val="windowText" lastClr="000000"/>
              </a:solidFill>
            </a:rPr>
            <a:t>Exécution du </a:t>
          </a:r>
          <a:r>
            <a:rPr lang="fr-BE" smtClean="0">
              <a:solidFill>
                <a:sysClr val="windowText" lastClr="000000"/>
              </a:solidFill>
            </a:rPr>
            <a:t>marché </a:t>
          </a:r>
          <a:r>
            <a:rPr lang="fr-BE" smtClean="0">
              <a:solidFill>
                <a:sysClr val="windowText" lastClr="000000"/>
              </a:solidFill>
              <a:sym typeface="Wingdings" pitchFamily="2" charset="2"/>
            </a:rPr>
            <a:t></a:t>
          </a:r>
          <a:r>
            <a:rPr lang="fr-BE" smtClean="0">
              <a:solidFill>
                <a:sysClr val="windowText" lastClr="000000"/>
              </a:solidFill>
            </a:rPr>
            <a:t> </a:t>
          </a:r>
          <a:r>
            <a:rPr lang="fr-BE" dirty="0" smtClean="0">
              <a:solidFill>
                <a:sysClr val="windowText" lastClr="000000"/>
              </a:solidFill>
            </a:rPr>
            <a:t>réception définitive</a:t>
          </a:r>
          <a:endParaRPr lang="fr-BE" dirty="0">
            <a:solidFill>
              <a:sysClr val="windowText" lastClr="000000"/>
            </a:solidFill>
          </a:endParaRPr>
        </a:p>
      </dgm:t>
    </dgm:pt>
    <dgm:pt modelId="{25502288-979A-49C1-85E1-26FC604CDB32}" type="parTrans" cxnId="{D14A4A8A-D42C-4E4C-8D4C-4B505DDA196E}">
      <dgm:prSet/>
      <dgm:spPr/>
      <dgm:t>
        <a:bodyPr/>
        <a:lstStyle/>
        <a:p>
          <a:endParaRPr lang="fr-BE"/>
        </a:p>
      </dgm:t>
    </dgm:pt>
    <dgm:pt modelId="{C29D176F-423B-40B2-9711-81878F1B6FFD}" type="sibTrans" cxnId="{D14A4A8A-D42C-4E4C-8D4C-4B505DDA196E}">
      <dgm:prSet/>
      <dgm:spPr/>
      <dgm:t>
        <a:bodyPr/>
        <a:lstStyle/>
        <a:p>
          <a:endParaRPr lang="fr-BE"/>
        </a:p>
      </dgm:t>
    </dgm:pt>
    <dgm:pt modelId="{92727D7B-26A9-422A-98EE-1BCB90172592}" type="pres">
      <dgm:prSet presAssocID="{0347A9F2-17BF-4D46-9644-C91844C7C093}" presName="Name0" presStyleCnt="0">
        <dgm:presLayoutVars>
          <dgm:dir/>
          <dgm:animLvl val="lvl"/>
          <dgm:resizeHandles val="exact"/>
        </dgm:presLayoutVars>
      </dgm:prSet>
      <dgm:spPr/>
    </dgm:pt>
    <dgm:pt modelId="{7D9869DC-DF57-4D94-B314-56F5C6FFD62D}" type="pres">
      <dgm:prSet presAssocID="{52098ADB-467A-4394-B8CE-3846EFD5D254}" presName="parTxOnly" presStyleLbl="node1" presStyleIdx="0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71C1F2B3-255C-4F57-9F5C-491ACD1E4D46}" type="pres">
      <dgm:prSet presAssocID="{73C14518-DB9F-4115-A984-E5D22DBABE76}" presName="parTxOnlySpace" presStyleCnt="0"/>
      <dgm:spPr/>
    </dgm:pt>
    <dgm:pt modelId="{934DCD4E-3EEA-4D3E-AEDE-9C0D3D71689B}" type="pres">
      <dgm:prSet presAssocID="{993D6CF7-5A7D-4764-B8BA-A16D2DAAF893}" presName="parTxOnly" presStyleLbl="node1" presStyleIdx="1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B992AC38-00C6-48D8-BFE9-0F4290DFC1FD}" type="pres">
      <dgm:prSet presAssocID="{8DF5FDEA-C0AC-4D5C-B0B9-718B6C6C2EC2}" presName="parTxOnlySpace" presStyleCnt="0"/>
      <dgm:spPr/>
    </dgm:pt>
    <dgm:pt modelId="{8D804FB2-6B3C-4129-A9FC-614B1BFCCEF4}" type="pres">
      <dgm:prSet presAssocID="{7CD75FE9-1F1C-4F87-B95D-0592BFC44A26}" presName="parTxOnly" presStyleLbl="node1" presStyleIdx="2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5A6216D9-0DAA-442E-9143-56E8361A5004}" type="pres">
      <dgm:prSet presAssocID="{FD3A6366-4D72-46F6-9021-9F913F1B6682}" presName="parTxOnlySpace" presStyleCnt="0"/>
      <dgm:spPr/>
    </dgm:pt>
    <dgm:pt modelId="{7ACDBFFF-A5D3-4265-868A-D3C53D5CD220}" type="pres">
      <dgm:prSet presAssocID="{8C73FABB-ED5C-4B3A-BDA8-A64956802ABB}" presName="parTxOnly" presStyleLbl="node1" presStyleIdx="3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72D656E7-A79F-4B65-9DFA-2E8DC41A1E9A}" type="pres">
      <dgm:prSet presAssocID="{215EEEB4-9201-458D-8E42-E7A8BFDB227B}" presName="parTxOnlySpace" presStyleCnt="0"/>
      <dgm:spPr/>
    </dgm:pt>
    <dgm:pt modelId="{30BC7D6B-88CB-42E8-9D03-88B4AC94070F}" type="pres">
      <dgm:prSet presAssocID="{F96D5E1D-13D0-43EF-ACF6-B1E7434DBDE8}" presName="parTxOnly" presStyleLbl="node1" presStyleIdx="4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4DDF581E-79FB-4C31-88A9-E491E7BCDE04}" type="pres">
      <dgm:prSet presAssocID="{C7DC30BC-2F20-4189-AE6E-794A787AB12C}" presName="parTxOnlySpace" presStyleCnt="0"/>
      <dgm:spPr/>
    </dgm:pt>
    <dgm:pt modelId="{DD743796-90FE-4F08-B966-14BAB1C099DB}" type="pres">
      <dgm:prSet presAssocID="{3B425B35-30F5-4695-A495-8AC44F89E387}" presName="parTxOnly" presStyleLbl="node1" presStyleIdx="5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</dgm:ptLst>
  <dgm:cxnLst>
    <dgm:cxn modelId="{9DA798F3-B76B-4914-BBB5-73B177398CC5}" srcId="{0347A9F2-17BF-4D46-9644-C91844C7C093}" destId="{8C73FABB-ED5C-4B3A-BDA8-A64956802ABB}" srcOrd="3" destOrd="0" parTransId="{48FF5442-0733-4B30-93CB-4F1AD0C1369D}" sibTransId="{215EEEB4-9201-458D-8E42-E7A8BFDB227B}"/>
    <dgm:cxn modelId="{8A2C2BEC-2BF4-470A-B5AD-76E7D142955A}" type="presOf" srcId="{993D6CF7-5A7D-4764-B8BA-A16D2DAAF893}" destId="{934DCD4E-3EEA-4D3E-AEDE-9C0D3D71689B}" srcOrd="0" destOrd="0" presId="urn:microsoft.com/office/officeart/2005/8/layout/chevron1"/>
    <dgm:cxn modelId="{8E1F1B12-0364-4254-9E7D-3FCB72294E94}" type="presOf" srcId="{8C73FABB-ED5C-4B3A-BDA8-A64956802ABB}" destId="{7ACDBFFF-A5D3-4265-868A-D3C53D5CD220}" srcOrd="0" destOrd="0" presId="urn:microsoft.com/office/officeart/2005/8/layout/chevron1"/>
    <dgm:cxn modelId="{EC98F07C-54C8-41E0-8286-0A27DD29327B}" type="presOf" srcId="{0347A9F2-17BF-4D46-9644-C91844C7C093}" destId="{92727D7B-26A9-422A-98EE-1BCB90172592}" srcOrd="0" destOrd="0" presId="urn:microsoft.com/office/officeart/2005/8/layout/chevron1"/>
    <dgm:cxn modelId="{E72AF38E-3B2F-425E-AC4D-9776A8822700}" srcId="{0347A9F2-17BF-4D46-9644-C91844C7C093}" destId="{52098ADB-467A-4394-B8CE-3846EFD5D254}" srcOrd="0" destOrd="0" parTransId="{513396D7-DCDF-4E7C-9786-D4AA22E8DF77}" sibTransId="{73C14518-DB9F-4115-A984-E5D22DBABE76}"/>
    <dgm:cxn modelId="{5EB5DE20-A7EE-4ED5-BE37-9C35D410A349}" type="presOf" srcId="{3B425B35-30F5-4695-A495-8AC44F89E387}" destId="{DD743796-90FE-4F08-B966-14BAB1C099DB}" srcOrd="0" destOrd="0" presId="urn:microsoft.com/office/officeart/2005/8/layout/chevron1"/>
    <dgm:cxn modelId="{50364989-57A6-4BA3-8BDA-356E368F6F90}" srcId="{0347A9F2-17BF-4D46-9644-C91844C7C093}" destId="{993D6CF7-5A7D-4764-B8BA-A16D2DAAF893}" srcOrd="1" destOrd="0" parTransId="{0321D865-F5C5-4B70-8312-C1E384ED7356}" sibTransId="{8DF5FDEA-C0AC-4D5C-B0B9-718B6C6C2EC2}"/>
    <dgm:cxn modelId="{3042E6AB-B825-4729-B6A8-2996FB92E79B}" srcId="{0347A9F2-17BF-4D46-9644-C91844C7C093}" destId="{F96D5E1D-13D0-43EF-ACF6-B1E7434DBDE8}" srcOrd="4" destOrd="0" parTransId="{3E2690AA-2790-4A9A-ADB5-7F744F5EABA6}" sibTransId="{C7DC30BC-2F20-4189-AE6E-794A787AB12C}"/>
    <dgm:cxn modelId="{EA52C47C-88F9-4EBB-96C1-0C6AE2691757}" type="presOf" srcId="{7CD75FE9-1F1C-4F87-B95D-0592BFC44A26}" destId="{8D804FB2-6B3C-4129-A9FC-614B1BFCCEF4}" srcOrd="0" destOrd="0" presId="urn:microsoft.com/office/officeart/2005/8/layout/chevron1"/>
    <dgm:cxn modelId="{652AF3EA-FF04-4296-A30A-B013D4D97178}" srcId="{0347A9F2-17BF-4D46-9644-C91844C7C093}" destId="{7CD75FE9-1F1C-4F87-B95D-0592BFC44A26}" srcOrd="2" destOrd="0" parTransId="{6B8E7D94-2C31-4431-9FB0-9B3F25BDFD7F}" sibTransId="{FD3A6366-4D72-46F6-9021-9F913F1B6682}"/>
    <dgm:cxn modelId="{4B5E576C-F467-4B26-AB9A-80F558DF6A62}" type="presOf" srcId="{F96D5E1D-13D0-43EF-ACF6-B1E7434DBDE8}" destId="{30BC7D6B-88CB-42E8-9D03-88B4AC94070F}" srcOrd="0" destOrd="0" presId="urn:microsoft.com/office/officeart/2005/8/layout/chevron1"/>
    <dgm:cxn modelId="{487EEE02-9C01-4438-A547-8438FFA57557}" type="presOf" srcId="{52098ADB-467A-4394-B8CE-3846EFD5D254}" destId="{7D9869DC-DF57-4D94-B314-56F5C6FFD62D}" srcOrd="0" destOrd="0" presId="urn:microsoft.com/office/officeart/2005/8/layout/chevron1"/>
    <dgm:cxn modelId="{D14A4A8A-D42C-4E4C-8D4C-4B505DDA196E}" srcId="{0347A9F2-17BF-4D46-9644-C91844C7C093}" destId="{3B425B35-30F5-4695-A495-8AC44F89E387}" srcOrd="5" destOrd="0" parTransId="{25502288-979A-49C1-85E1-26FC604CDB32}" sibTransId="{C29D176F-423B-40B2-9711-81878F1B6FFD}"/>
    <dgm:cxn modelId="{E4BD3251-5C67-4598-9B5A-6B3D7AB729E5}" type="presParOf" srcId="{92727D7B-26A9-422A-98EE-1BCB90172592}" destId="{7D9869DC-DF57-4D94-B314-56F5C6FFD62D}" srcOrd="0" destOrd="0" presId="urn:microsoft.com/office/officeart/2005/8/layout/chevron1"/>
    <dgm:cxn modelId="{88201F52-A9FE-4908-9388-E2EB5F89D9C5}" type="presParOf" srcId="{92727D7B-26A9-422A-98EE-1BCB90172592}" destId="{71C1F2B3-255C-4F57-9F5C-491ACD1E4D46}" srcOrd="1" destOrd="0" presId="urn:microsoft.com/office/officeart/2005/8/layout/chevron1"/>
    <dgm:cxn modelId="{DD1C2A23-6678-42C9-9F4C-74304CFEE54B}" type="presParOf" srcId="{92727D7B-26A9-422A-98EE-1BCB90172592}" destId="{934DCD4E-3EEA-4D3E-AEDE-9C0D3D71689B}" srcOrd="2" destOrd="0" presId="urn:microsoft.com/office/officeart/2005/8/layout/chevron1"/>
    <dgm:cxn modelId="{B8E2A530-5B2A-4697-BA90-AFB333B301DD}" type="presParOf" srcId="{92727D7B-26A9-422A-98EE-1BCB90172592}" destId="{B992AC38-00C6-48D8-BFE9-0F4290DFC1FD}" srcOrd="3" destOrd="0" presId="urn:microsoft.com/office/officeart/2005/8/layout/chevron1"/>
    <dgm:cxn modelId="{9ADFCB6E-4AFA-4810-8FA1-B0F45515DD79}" type="presParOf" srcId="{92727D7B-26A9-422A-98EE-1BCB90172592}" destId="{8D804FB2-6B3C-4129-A9FC-614B1BFCCEF4}" srcOrd="4" destOrd="0" presId="urn:microsoft.com/office/officeart/2005/8/layout/chevron1"/>
    <dgm:cxn modelId="{E109885B-6ED3-4BEB-9B58-EC6F8680D2CA}" type="presParOf" srcId="{92727D7B-26A9-422A-98EE-1BCB90172592}" destId="{5A6216D9-0DAA-442E-9143-56E8361A5004}" srcOrd="5" destOrd="0" presId="urn:microsoft.com/office/officeart/2005/8/layout/chevron1"/>
    <dgm:cxn modelId="{C9DF697B-BE46-4A34-9D42-F8A0711677A0}" type="presParOf" srcId="{92727D7B-26A9-422A-98EE-1BCB90172592}" destId="{7ACDBFFF-A5D3-4265-868A-D3C53D5CD220}" srcOrd="6" destOrd="0" presId="urn:microsoft.com/office/officeart/2005/8/layout/chevron1"/>
    <dgm:cxn modelId="{464C369A-4A2D-474B-A58A-FFD2A48B3359}" type="presParOf" srcId="{92727D7B-26A9-422A-98EE-1BCB90172592}" destId="{72D656E7-A79F-4B65-9DFA-2E8DC41A1E9A}" srcOrd="7" destOrd="0" presId="urn:microsoft.com/office/officeart/2005/8/layout/chevron1"/>
    <dgm:cxn modelId="{C5B4E32D-C78C-4C8E-BE56-9DE2454C2046}" type="presParOf" srcId="{92727D7B-26A9-422A-98EE-1BCB90172592}" destId="{30BC7D6B-88CB-42E8-9D03-88B4AC94070F}" srcOrd="8" destOrd="0" presId="urn:microsoft.com/office/officeart/2005/8/layout/chevron1"/>
    <dgm:cxn modelId="{F342BE38-9EF2-4383-9599-6A64A35694C9}" type="presParOf" srcId="{92727D7B-26A9-422A-98EE-1BCB90172592}" destId="{4DDF581E-79FB-4C31-88A9-E491E7BCDE04}" srcOrd="9" destOrd="0" presId="urn:microsoft.com/office/officeart/2005/8/layout/chevron1"/>
    <dgm:cxn modelId="{CBEFE336-5942-4C7F-B50E-FE5261C7F797}" type="presParOf" srcId="{92727D7B-26A9-422A-98EE-1BCB90172592}" destId="{DD743796-90FE-4F08-B966-14BAB1C099DB}" srcOrd="10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0347A9F2-17BF-4D46-9644-C91844C7C093}" type="doc">
      <dgm:prSet loTypeId="urn:microsoft.com/office/officeart/2005/8/layout/chevron1" loCatId="process" qsTypeId="urn:microsoft.com/office/officeart/2005/8/quickstyle/simple1" qsCatId="simple" csTypeId="urn:microsoft.com/office/officeart/2005/8/colors/accent1_2" csCatId="accent1" phldr="1"/>
      <dgm:spPr/>
    </dgm:pt>
    <dgm:pt modelId="{52098ADB-467A-4394-B8CE-3846EFD5D254}">
      <dgm:prSet phldrT="[Texte]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/>
            <a:t>Détermination des besoins par le PA </a:t>
          </a:r>
          <a:r>
            <a:rPr lang="fr-BE" dirty="0" smtClean="0">
              <a:sym typeface="Wingdings" pitchFamily="2" charset="2"/>
            </a:rPr>
            <a:t></a:t>
          </a:r>
          <a:r>
            <a:rPr lang="fr-BE" dirty="0" smtClean="0"/>
            <a:t> CSC </a:t>
          </a:r>
          <a:endParaRPr lang="fr-BE" dirty="0"/>
        </a:p>
      </dgm:t>
    </dgm:pt>
    <dgm:pt modelId="{513396D7-DCDF-4E7C-9786-D4AA22E8DF77}" type="parTrans" cxnId="{E72AF38E-3B2F-425E-AC4D-9776A8822700}">
      <dgm:prSet/>
      <dgm:spPr/>
      <dgm:t>
        <a:bodyPr/>
        <a:lstStyle/>
        <a:p>
          <a:endParaRPr lang="fr-BE"/>
        </a:p>
      </dgm:t>
    </dgm:pt>
    <dgm:pt modelId="{73C14518-DB9F-4115-A984-E5D22DBABE76}" type="sibTrans" cxnId="{E72AF38E-3B2F-425E-AC4D-9776A8822700}">
      <dgm:prSet/>
      <dgm:spPr/>
      <dgm:t>
        <a:bodyPr/>
        <a:lstStyle/>
        <a:p>
          <a:endParaRPr lang="fr-BE"/>
        </a:p>
      </dgm:t>
    </dgm:pt>
    <dgm:pt modelId="{993D6CF7-5A7D-4764-B8BA-A16D2DAAF893}">
      <dgm:prSet phldrT="[Texte]"/>
      <dgm:spPr>
        <a:noFill/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ysClr val="windowText" lastClr="000000"/>
              </a:solidFill>
            </a:rPr>
            <a:t>Publication de l’avis de marché / invitation à soumissionner</a:t>
          </a:r>
          <a:endParaRPr lang="fr-BE" dirty="0">
            <a:solidFill>
              <a:sysClr val="windowText" lastClr="000000"/>
            </a:solidFill>
          </a:endParaRPr>
        </a:p>
      </dgm:t>
    </dgm:pt>
    <dgm:pt modelId="{0321D865-F5C5-4B70-8312-C1E384ED7356}" type="parTrans" cxnId="{50364989-57A6-4BA3-8BDA-356E368F6F90}">
      <dgm:prSet/>
      <dgm:spPr/>
      <dgm:t>
        <a:bodyPr/>
        <a:lstStyle/>
        <a:p>
          <a:endParaRPr lang="fr-BE"/>
        </a:p>
      </dgm:t>
    </dgm:pt>
    <dgm:pt modelId="{8DF5FDEA-C0AC-4D5C-B0B9-718B6C6C2EC2}" type="sibTrans" cxnId="{50364989-57A6-4BA3-8BDA-356E368F6F90}">
      <dgm:prSet/>
      <dgm:spPr/>
      <dgm:t>
        <a:bodyPr/>
        <a:lstStyle/>
        <a:p>
          <a:endParaRPr lang="fr-BE"/>
        </a:p>
      </dgm:t>
    </dgm:pt>
    <dgm:pt modelId="{7CD75FE9-1F1C-4F87-B95D-0592BFC44A26}">
      <dgm:prSet phldrT="[Texte]"/>
      <dgm:spPr>
        <a:noFill/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ysClr val="windowText" lastClr="000000"/>
              </a:solidFill>
            </a:rPr>
            <a:t>Dépôt des offres</a:t>
          </a:r>
          <a:endParaRPr lang="fr-BE" dirty="0">
            <a:solidFill>
              <a:sysClr val="windowText" lastClr="000000"/>
            </a:solidFill>
          </a:endParaRPr>
        </a:p>
      </dgm:t>
    </dgm:pt>
    <dgm:pt modelId="{6B8E7D94-2C31-4431-9FB0-9B3F25BDFD7F}" type="parTrans" cxnId="{652AF3EA-FF04-4296-A30A-B013D4D97178}">
      <dgm:prSet/>
      <dgm:spPr/>
      <dgm:t>
        <a:bodyPr/>
        <a:lstStyle/>
        <a:p>
          <a:endParaRPr lang="fr-BE"/>
        </a:p>
      </dgm:t>
    </dgm:pt>
    <dgm:pt modelId="{FD3A6366-4D72-46F6-9021-9F913F1B6682}" type="sibTrans" cxnId="{652AF3EA-FF04-4296-A30A-B013D4D97178}">
      <dgm:prSet/>
      <dgm:spPr/>
      <dgm:t>
        <a:bodyPr/>
        <a:lstStyle/>
        <a:p>
          <a:endParaRPr lang="fr-BE"/>
        </a:p>
      </dgm:t>
    </dgm:pt>
    <dgm:pt modelId="{8C73FABB-ED5C-4B3A-BDA8-A64956802ABB}">
      <dgm:prSet/>
      <dgm:spPr>
        <a:noFill/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ysClr val="windowText" lastClr="000000"/>
              </a:solidFill>
            </a:rPr>
            <a:t>Analyse des offres et attribution</a:t>
          </a:r>
          <a:endParaRPr lang="fr-BE" dirty="0">
            <a:solidFill>
              <a:sysClr val="windowText" lastClr="000000"/>
            </a:solidFill>
          </a:endParaRPr>
        </a:p>
      </dgm:t>
    </dgm:pt>
    <dgm:pt modelId="{48FF5442-0733-4B30-93CB-4F1AD0C1369D}" type="parTrans" cxnId="{9DA798F3-B76B-4914-BBB5-73B177398CC5}">
      <dgm:prSet/>
      <dgm:spPr/>
      <dgm:t>
        <a:bodyPr/>
        <a:lstStyle/>
        <a:p>
          <a:endParaRPr lang="fr-BE"/>
        </a:p>
      </dgm:t>
    </dgm:pt>
    <dgm:pt modelId="{215EEEB4-9201-458D-8E42-E7A8BFDB227B}" type="sibTrans" cxnId="{9DA798F3-B76B-4914-BBB5-73B177398CC5}">
      <dgm:prSet/>
      <dgm:spPr/>
      <dgm:t>
        <a:bodyPr/>
        <a:lstStyle/>
        <a:p>
          <a:endParaRPr lang="fr-BE"/>
        </a:p>
      </dgm:t>
    </dgm:pt>
    <dgm:pt modelId="{F96D5E1D-13D0-43EF-ACF6-B1E7434DBDE8}">
      <dgm:prSet/>
      <dgm:spPr>
        <a:noFill/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ysClr val="windowText" lastClr="000000"/>
              </a:solidFill>
            </a:rPr>
            <a:t>Notification</a:t>
          </a:r>
          <a:endParaRPr lang="fr-BE" dirty="0">
            <a:solidFill>
              <a:sysClr val="windowText" lastClr="000000"/>
            </a:solidFill>
          </a:endParaRPr>
        </a:p>
      </dgm:t>
    </dgm:pt>
    <dgm:pt modelId="{3E2690AA-2790-4A9A-ADB5-7F744F5EABA6}" type="parTrans" cxnId="{3042E6AB-B825-4729-B6A8-2996FB92E79B}">
      <dgm:prSet/>
      <dgm:spPr/>
      <dgm:t>
        <a:bodyPr/>
        <a:lstStyle/>
        <a:p>
          <a:endParaRPr lang="fr-BE"/>
        </a:p>
      </dgm:t>
    </dgm:pt>
    <dgm:pt modelId="{C7DC30BC-2F20-4189-AE6E-794A787AB12C}" type="sibTrans" cxnId="{3042E6AB-B825-4729-B6A8-2996FB92E79B}">
      <dgm:prSet/>
      <dgm:spPr/>
      <dgm:t>
        <a:bodyPr/>
        <a:lstStyle/>
        <a:p>
          <a:endParaRPr lang="fr-BE"/>
        </a:p>
      </dgm:t>
    </dgm:pt>
    <dgm:pt modelId="{3B425B35-30F5-4695-A495-8AC44F89E387}">
      <dgm:prSet/>
      <dgm:spPr>
        <a:noFill/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ysClr val="windowText" lastClr="000000"/>
              </a:solidFill>
            </a:rPr>
            <a:t>Exécution du marché </a:t>
          </a:r>
          <a:r>
            <a:rPr lang="fr-BE" dirty="0" smtClean="0">
              <a:sym typeface="Wingdings" pitchFamily="2" charset="2"/>
            </a:rPr>
            <a:t></a:t>
          </a:r>
          <a:r>
            <a:rPr lang="fr-BE" dirty="0" smtClean="0">
              <a:solidFill>
                <a:sysClr val="windowText" lastClr="000000"/>
              </a:solidFill>
            </a:rPr>
            <a:t> réception définitive</a:t>
          </a:r>
          <a:endParaRPr lang="fr-BE" dirty="0">
            <a:solidFill>
              <a:sysClr val="windowText" lastClr="000000"/>
            </a:solidFill>
          </a:endParaRPr>
        </a:p>
      </dgm:t>
    </dgm:pt>
    <dgm:pt modelId="{25502288-979A-49C1-85E1-26FC604CDB32}" type="parTrans" cxnId="{D14A4A8A-D42C-4E4C-8D4C-4B505DDA196E}">
      <dgm:prSet/>
      <dgm:spPr/>
      <dgm:t>
        <a:bodyPr/>
        <a:lstStyle/>
        <a:p>
          <a:endParaRPr lang="fr-BE"/>
        </a:p>
      </dgm:t>
    </dgm:pt>
    <dgm:pt modelId="{C29D176F-423B-40B2-9711-81878F1B6FFD}" type="sibTrans" cxnId="{D14A4A8A-D42C-4E4C-8D4C-4B505DDA196E}">
      <dgm:prSet/>
      <dgm:spPr/>
      <dgm:t>
        <a:bodyPr/>
        <a:lstStyle/>
        <a:p>
          <a:endParaRPr lang="fr-BE"/>
        </a:p>
      </dgm:t>
    </dgm:pt>
    <dgm:pt modelId="{92727D7B-26A9-422A-98EE-1BCB90172592}" type="pres">
      <dgm:prSet presAssocID="{0347A9F2-17BF-4D46-9644-C91844C7C093}" presName="Name0" presStyleCnt="0">
        <dgm:presLayoutVars>
          <dgm:dir/>
          <dgm:animLvl val="lvl"/>
          <dgm:resizeHandles val="exact"/>
        </dgm:presLayoutVars>
      </dgm:prSet>
      <dgm:spPr/>
    </dgm:pt>
    <dgm:pt modelId="{7D9869DC-DF57-4D94-B314-56F5C6FFD62D}" type="pres">
      <dgm:prSet presAssocID="{52098ADB-467A-4394-B8CE-3846EFD5D254}" presName="parTxOnly" presStyleLbl="node1" presStyleIdx="0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71C1F2B3-255C-4F57-9F5C-491ACD1E4D46}" type="pres">
      <dgm:prSet presAssocID="{73C14518-DB9F-4115-A984-E5D22DBABE76}" presName="parTxOnlySpace" presStyleCnt="0"/>
      <dgm:spPr/>
    </dgm:pt>
    <dgm:pt modelId="{934DCD4E-3EEA-4D3E-AEDE-9C0D3D71689B}" type="pres">
      <dgm:prSet presAssocID="{993D6CF7-5A7D-4764-B8BA-A16D2DAAF893}" presName="parTxOnly" presStyleLbl="node1" presStyleIdx="1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B992AC38-00C6-48D8-BFE9-0F4290DFC1FD}" type="pres">
      <dgm:prSet presAssocID="{8DF5FDEA-C0AC-4D5C-B0B9-718B6C6C2EC2}" presName="parTxOnlySpace" presStyleCnt="0"/>
      <dgm:spPr/>
    </dgm:pt>
    <dgm:pt modelId="{8D804FB2-6B3C-4129-A9FC-614B1BFCCEF4}" type="pres">
      <dgm:prSet presAssocID="{7CD75FE9-1F1C-4F87-B95D-0592BFC44A26}" presName="parTxOnly" presStyleLbl="node1" presStyleIdx="2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5A6216D9-0DAA-442E-9143-56E8361A5004}" type="pres">
      <dgm:prSet presAssocID="{FD3A6366-4D72-46F6-9021-9F913F1B6682}" presName="parTxOnlySpace" presStyleCnt="0"/>
      <dgm:spPr/>
    </dgm:pt>
    <dgm:pt modelId="{7ACDBFFF-A5D3-4265-868A-D3C53D5CD220}" type="pres">
      <dgm:prSet presAssocID="{8C73FABB-ED5C-4B3A-BDA8-A64956802ABB}" presName="parTxOnly" presStyleLbl="node1" presStyleIdx="3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72D656E7-A79F-4B65-9DFA-2E8DC41A1E9A}" type="pres">
      <dgm:prSet presAssocID="{215EEEB4-9201-458D-8E42-E7A8BFDB227B}" presName="parTxOnlySpace" presStyleCnt="0"/>
      <dgm:spPr/>
    </dgm:pt>
    <dgm:pt modelId="{30BC7D6B-88CB-42E8-9D03-88B4AC94070F}" type="pres">
      <dgm:prSet presAssocID="{F96D5E1D-13D0-43EF-ACF6-B1E7434DBDE8}" presName="parTxOnly" presStyleLbl="node1" presStyleIdx="4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4DDF581E-79FB-4C31-88A9-E491E7BCDE04}" type="pres">
      <dgm:prSet presAssocID="{C7DC30BC-2F20-4189-AE6E-794A787AB12C}" presName="parTxOnlySpace" presStyleCnt="0"/>
      <dgm:spPr/>
    </dgm:pt>
    <dgm:pt modelId="{DD743796-90FE-4F08-B966-14BAB1C099DB}" type="pres">
      <dgm:prSet presAssocID="{3B425B35-30F5-4695-A495-8AC44F89E387}" presName="parTxOnly" presStyleLbl="node1" presStyleIdx="5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</dgm:ptLst>
  <dgm:cxnLst>
    <dgm:cxn modelId="{60D2D0A1-CE5F-4568-8CAD-8B51AB94AB99}" type="presOf" srcId="{52098ADB-467A-4394-B8CE-3846EFD5D254}" destId="{7D9869DC-DF57-4D94-B314-56F5C6FFD62D}" srcOrd="0" destOrd="0" presId="urn:microsoft.com/office/officeart/2005/8/layout/chevron1"/>
    <dgm:cxn modelId="{9DA798F3-B76B-4914-BBB5-73B177398CC5}" srcId="{0347A9F2-17BF-4D46-9644-C91844C7C093}" destId="{8C73FABB-ED5C-4B3A-BDA8-A64956802ABB}" srcOrd="3" destOrd="0" parTransId="{48FF5442-0733-4B30-93CB-4F1AD0C1369D}" sibTransId="{215EEEB4-9201-458D-8E42-E7A8BFDB227B}"/>
    <dgm:cxn modelId="{DB621D5E-E809-4AB6-9F08-000611F02CAA}" type="presOf" srcId="{0347A9F2-17BF-4D46-9644-C91844C7C093}" destId="{92727D7B-26A9-422A-98EE-1BCB90172592}" srcOrd="0" destOrd="0" presId="urn:microsoft.com/office/officeart/2005/8/layout/chevron1"/>
    <dgm:cxn modelId="{5C432749-600B-4C84-B4FD-D5D75207CF2E}" type="presOf" srcId="{993D6CF7-5A7D-4764-B8BA-A16D2DAAF893}" destId="{934DCD4E-3EEA-4D3E-AEDE-9C0D3D71689B}" srcOrd="0" destOrd="0" presId="urn:microsoft.com/office/officeart/2005/8/layout/chevron1"/>
    <dgm:cxn modelId="{E72AF38E-3B2F-425E-AC4D-9776A8822700}" srcId="{0347A9F2-17BF-4D46-9644-C91844C7C093}" destId="{52098ADB-467A-4394-B8CE-3846EFD5D254}" srcOrd="0" destOrd="0" parTransId="{513396D7-DCDF-4E7C-9786-D4AA22E8DF77}" sibTransId="{73C14518-DB9F-4115-A984-E5D22DBABE76}"/>
    <dgm:cxn modelId="{50364989-57A6-4BA3-8BDA-356E368F6F90}" srcId="{0347A9F2-17BF-4D46-9644-C91844C7C093}" destId="{993D6CF7-5A7D-4764-B8BA-A16D2DAAF893}" srcOrd="1" destOrd="0" parTransId="{0321D865-F5C5-4B70-8312-C1E384ED7356}" sibTransId="{8DF5FDEA-C0AC-4D5C-B0B9-718B6C6C2EC2}"/>
    <dgm:cxn modelId="{0A7AA25B-24CF-4DAD-9B37-B13140B707A9}" type="presOf" srcId="{8C73FABB-ED5C-4B3A-BDA8-A64956802ABB}" destId="{7ACDBFFF-A5D3-4265-868A-D3C53D5CD220}" srcOrd="0" destOrd="0" presId="urn:microsoft.com/office/officeart/2005/8/layout/chevron1"/>
    <dgm:cxn modelId="{8EA04FA1-715D-4210-8C66-60E58E832FE7}" type="presOf" srcId="{3B425B35-30F5-4695-A495-8AC44F89E387}" destId="{DD743796-90FE-4F08-B966-14BAB1C099DB}" srcOrd="0" destOrd="0" presId="urn:microsoft.com/office/officeart/2005/8/layout/chevron1"/>
    <dgm:cxn modelId="{3042E6AB-B825-4729-B6A8-2996FB92E79B}" srcId="{0347A9F2-17BF-4D46-9644-C91844C7C093}" destId="{F96D5E1D-13D0-43EF-ACF6-B1E7434DBDE8}" srcOrd="4" destOrd="0" parTransId="{3E2690AA-2790-4A9A-ADB5-7F744F5EABA6}" sibTransId="{C7DC30BC-2F20-4189-AE6E-794A787AB12C}"/>
    <dgm:cxn modelId="{7203D1AB-FBC9-4A54-BCBD-12C7F212A2D8}" type="presOf" srcId="{F96D5E1D-13D0-43EF-ACF6-B1E7434DBDE8}" destId="{30BC7D6B-88CB-42E8-9D03-88B4AC94070F}" srcOrd="0" destOrd="0" presId="urn:microsoft.com/office/officeart/2005/8/layout/chevron1"/>
    <dgm:cxn modelId="{EE69838F-A369-4536-9EE8-91AA25335138}" type="presOf" srcId="{7CD75FE9-1F1C-4F87-B95D-0592BFC44A26}" destId="{8D804FB2-6B3C-4129-A9FC-614B1BFCCEF4}" srcOrd="0" destOrd="0" presId="urn:microsoft.com/office/officeart/2005/8/layout/chevron1"/>
    <dgm:cxn modelId="{652AF3EA-FF04-4296-A30A-B013D4D97178}" srcId="{0347A9F2-17BF-4D46-9644-C91844C7C093}" destId="{7CD75FE9-1F1C-4F87-B95D-0592BFC44A26}" srcOrd="2" destOrd="0" parTransId="{6B8E7D94-2C31-4431-9FB0-9B3F25BDFD7F}" sibTransId="{FD3A6366-4D72-46F6-9021-9F913F1B6682}"/>
    <dgm:cxn modelId="{D14A4A8A-D42C-4E4C-8D4C-4B505DDA196E}" srcId="{0347A9F2-17BF-4D46-9644-C91844C7C093}" destId="{3B425B35-30F5-4695-A495-8AC44F89E387}" srcOrd="5" destOrd="0" parTransId="{25502288-979A-49C1-85E1-26FC604CDB32}" sibTransId="{C29D176F-423B-40B2-9711-81878F1B6FFD}"/>
    <dgm:cxn modelId="{DFC2928D-7B89-4E75-8FCB-549A7AE59326}" type="presParOf" srcId="{92727D7B-26A9-422A-98EE-1BCB90172592}" destId="{7D9869DC-DF57-4D94-B314-56F5C6FFD62D}" srcOrd="0" destOrd="0" presId="urn:microsoft.com/office/officeart/2005/8/layout/chevron1"/>
    <dgm:cxn modelId="{0A176608-00E2-4FCB-B047-17DF0A061909}" type="presParOf" srcId="{92727D7B-26A9-422A-98EE-1BCB90172592}" destId="{71C1F2B3-255C-4F57-9F5C-491ACD1E4D46}" srcOrd="1" destOrd="0" presId="urn:microsoft.com/office/officeart/2005/8/layout/chevron1"/>
    <dgm:cxn modelId="{4F97FCF4-6547-49F5-8BA6-28C8FBC9C9CF}" type="presParOf" srcId="{92727D7B-26A9-422A-98EE-1BCB90172592}" destId="{934DCD4E-3EEA-4D3E-AEDE-9C0D3D71689B}" srcOrd="2" destOrd="0" presId="urn:microsoft.com/office/officeart/2005/8/layout/chevron1"/>
    <dgm:cxn modelId="{ECE1C1FE-D224-4C27-90FB-5AD1B894103B}" type="presParOf" srcId="{92727D7B-26A9-422A-98EE-1BCB90172592}" destId="{B992AC38-00C6-48D8-BFE9-0F4290DFC1FD}" srcOrd="3" destOrd="0" presId="urn:microsoft.com/office/officeart/2005/8/layout/chevron1"/>
    <dgm:cxn modelId="{821553A4-B060-451F-ACCF-23350D2B4404}" type="presParOf" srcId="{92727D7B-26A9-422A-98EE-1BCB90172592}" destId="{8D804FB2-6B3C-4129-A9FC-614B1BFCCEF4}" srcOrd="4" destOrd="0" presId="urn:microsoft.com/office/officeart/2005/8/layout/chevron1"/>
    <dgm:cxn modelId="{A2F5A125-D875-4DD7-9417-B618A7EE89B5}" type="presParOf" srcId="{92727D7B-26A9-422A-98EE-1BCB90172592}" destId="{5A6216D9-0DAA-442E-9143-56E8361A5004}" srcOrd="5" destOrd="0" presId="urn:microsoft.com/office/officeart/2005/8/layout/chevron1"/>
    <dgm:cxn modelId="{1AC3AE4C-9556-4079-B07F-B6983B7130A7}" type="presParOf" srcId="{92727D7B-26A9-422A-98EE-1BCB90172592}" destId="{7ACDBFFF-A5D3-4265-868A-D3C53D5CD220}" srcOrd="6" destOrd="0" presId="urn:microsoft.com/office/officeart/2005/8/layout/chevron1"/>
    <dgm:cxn modelId="{1DA8916A-E303-433C-8EE2-01EE76D64D16}" type="presParOf" srcId="{92727D7B-26A9-422A-98EE-1BCB90172592}" destId="{72D656E7-A79F-4B65-9DFA-2E8DC41A1E9A}" srcOrd="7" destOrd="0" presId="urn:microsoft.com/office/officeart/2005/8/layout/chevron1"/>
    <dgm:cxn modelId="{2DA9C925-9349-4E49-B8B6-3D78DA855116}" type="presParOf" srcId="{92727D7B-26A9-422A-98EE-1BCB90172592}" destId="{30BC7D6B-88CB-42E8-9D03-88B4AC94070F}" srcOrd="8" destOrd="0" presId="urn:microsoft.com/office/officeart/2005/8/layout/chevron1"/>
    <dgm:cxn modelId="{D14D97CA-BF61-4A78-A56C-ECAFE01CBC0C}" type="presParOf" srcId="{92727D7B-26A9-422A-98EE-1BCB90172592}" destId="{4DDF581E-79FB-4C31-88A9-E491E7BCDE04}" srcOrd="9" destOrd="0" presId="urn:microsoft.com/office/officeart/2005/8/layout/chevron1"/>
    <dgm:cxn modelId="{ACDB950A-6FE5-42D8-843A-77B3A39ED4E7}" type="presParOf" srcId="{92727D7B-26A9-422A-98EE-1BCB90172592}" destId="{DD743796-90FE-4F08-B966-14BAB1C099DB}" srcOrd="10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0347A9F2-17BF-4D46-9644-C91844C7C093}" type="doc">
      <dgm:prSet loTypeId="urn:microsoft.com/office/officeart/2005/8/layout/chevron1" loCatId="process" qsTypeId="urn:microsoft.com/office/officeart/2005/8/quickstyle/simple1" qsCatId="simple" csTypeId="urn:microsoft.com/office/officeart/2005/8/colors/accent1_2" csCatId="accent1" phldr="1"/>
      <dgm:spPr/>
    </dgm:pt>
    <dgm:pt modelId="{52098ADB-467A-4394-B8CE-3846EFD5D254}">
      <dgm:prSet phldrT="[Texte]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/>
            <a:t>Détermination des besoins par le PA </a:t>
          </a:r>
          <a:r>
            <a:rPr lang="fr-BE" dirty="0" smtClean="0">
              <a:sym typeface="Wingdings" pitchFamily="2" charset="2"/>
            </a:rPr>
            <a:t></a:t>
          </a:r>
          <a:r>
            <a:rPr lang="fr-BE" dirty="0" smtClean="0"/>
            <a:t> CSC </a:t>
          </a:r>
          <a:endParaRPr lang="fr-BE" dirty="0"/>
        </a:p>
      </dgm:t>
    </dgm:pt>
    <dgm:pt modelId="{513396D7-DCDF-4E7C-9786-D4AA22E8DF77}" type="parTrans" cxnId="{E72AF38E-3B2F-425E-AC4D-9776A8822700}">
      <dgm:prSet/>
      <dgm:spPr/>
      <dgm:t>
        <a:bodyPr/>
        <a:lstStyle/>
        <a:p>
          <a:endParaRPr lang="fr-BE"/>
        </a:p>
      </dgm:t>
    </dgm:pt>
    <dgm:pt modelId="{73C14518-DB9F-4115-A984-E5D22DBABE76}" type="sibTrans" cxnId="{E72AF38E-3B2F-425E-AC4D-9776A8822700}">
      <dgm:prSet/>
      <dgm:spPr/>
      <dgm:t>
        <a:bodyPr/>
        <a:lstStyle/>
        <a:p>
          <a:endParaRPr lang="fr-BE"/>
        </a:p>
      </dgm:t>
    </dgm:pt>
    <dgm:pt modelId="{993D6CF7-5A7D-4764-B8BA-A16D2DAAF893}">
      <dgm:prSet phldrT="[Texte]"/>
      <dgm:spPr>
        <a:noFill/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ysClr val="windowText" lastClr="000000"/>
              </a:solidFill>
            </a:rPr>
            <a:t>Publication de l’avis de marché / invitation à soumissionner</a:t>
          </a:r>
          <a:endParaRPr lang="fr-BE" dirty="0">
            <a:solidFill>
              <a:sysClr val="windowText" lastClr="000000"/>
            </a:solidFill>
          </a:endParaRPr>
        </a:p>
      </dgm:t>
    </dgm:pt>
    <dgm:pt modelId="{0321D865-F5C5-4B70-8312-C1E384ED7356}" type="parTrans" cxnId="{50364989-57A6-4BA3-8BDA-356E368F6F90}">
      <dgm:prSet/>
      <dgm:spPr/>
      <dgm:t>
        <a:bodyPr/>
        <a:lstStyle/>
        <a:p>
          <a:endParaRPr lang="fr-BE"/>
        </a:p>
      </dgm:t>
    </dgm:pt>
    <dgm:pt modelId="{8DF5FDEA-C0AC-4D5C-B0B9-718B6C6C2EC2}" type="sibTrans" cxnId="{50364989-57A6-4BA3-8BDA-356E368F6F90}">
      <dgm:prSet/>
      <dgm:spPr/>
      <dgm:t>
        <a:bodyPr/>
        <a:lstStyle/>
        <a:p>
          <a:endParaRPr lang="fr-BE"/>
        </a:p>
      </dgm:t>
    </dgm:pt>
    <dgm:pt modelId="{7CD75FE9-1F1C-4F87-B95D-0592BFC44A26}">
      <dgm:prSet phldrT="[Texte]"/>
      <dgm:spPr>
        <a:noFill/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ysClr val="windowText" lastClr="000000"/>
              </a:solidFill>
            </a:rPr>
            <a:t>Dépôt des offres</a:t>
          </a:r>
          <a:endParaRPr lang="fr-BE" dirty="0">
            <a:solidFill>
              <a:sysClr val="windowText" lastClr="000000"/>
            </a:solidFill>
          </a:endParaRPr>
        </a:p>
      </dgm:t>
    </dgm:pt>
    <dgm:pt modelId="{6B8E7D94-2C31-4431-9FB0-9B3F25BDFD7F}" type="parTrans" cxnId="{652AF3EA-FF04-4296-A30A-B013D4D97178}">
      <dgm:prSet/>
      <dgm:spPr/>
      <dgm:t>
        <a:bodyPr/>
        <a:lstStyle/>
        <a:p>
          <a:endParaRPr lang="fr-BE"/>
        </a:p>
      </dgm:t>
    </dgm:pt>
    <dgm:pt modelId="{FD3A6366-4D72-46F6-9021-9F913F1B6682}" type="sibTrans" cxnId="{652AF3EA-FF04-4296-A30A-B013D4D97178}">
      <dgm:prSet/>
      <dgm:spPr/>
      <dgm:t>
        <a:bodyPr/>
        <a:lstStyle/>
        <a:p>
          <a:endParaRPr lang="fr-BE"/>
        </a:p>
      </dgm:t>
    </dgm:pt>
    <dgm:pt modelId="{8C73FABB-ED5C-4B3A-BDA8-A64956802ABB}">
      <dgm:prSet/>
      <dgm:spPr>
        <a:noFill/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ysClr val="windowText" lastClr="000000"/>
              </a:solidFill>
            </a:rPr>
            <a:t>Analyse des offres et attribution</a:t>
          </a:r>
          <a:endParaRPr lang="fr-BE" dirty="0">
            <a:solidFill>
              <a:sysClr val="windowText" lastClr="000000"/>
            </a:solidFill>
          </a:endParaRPr>
        </a:p>
      </dgm:t>
    </dgm:pt>
    <dgm:pt modelId="{48FF5442-0733-4B30-93CB-4F1AD0C1369D}" type="parTrans" cxnId="{9DA798F3-B76B-4914-BBB5-73B177398CC5}">
      <dgm:prSet/>
      <dgm:spPr/>
      <dgm:t>
        <a:bodyPr/>
        <a:lstStyle/>
        <a:p>
          <a:endParaRPr lang="fr-BE"/>
        </a:p>
      </dgm:t>
    </dgm:pt>
    <dgm:pt modelId="{215EEEB4-9201-458D-8E42-E7A8BFDB227B}" type="sibTrans" cxnId="{9DA798F3-B76B-4914-BBB5-73B177398CC5}">
      <dgm:prSet/>
      <dgm:spPr/>
      <dgm:t>
        <a:bodyPr/>
        <a:lstStyle/>
        <a:p>
          <a:endParaRPr lang="fr-BE"/>
        </a:p>
      </dgm:t>
    </dgm:pt>
    <dgm:pt modelId="{F96D5E1D-13D0-43EF-ACF6-B1E7434DBDE8}">
      <dgm:prSet/>
      <dgm:spPr>
        <a:noFill/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ysClr val="windowText" lastClr="000000"/>
              </a:solidFill>
            </a:rPr>
            <a:t>Notification</a:t>
          </a:r>
          <a:endParaRPr lang="fr-BE" dirty="0">
            <a:solidFill>
              <a:sysClr val="windowText" lastClr="000000"/>
            </a:solidFill>
          </a:endParaRPr>
        </a:p>
      </dgm:t>
    </dgm:pt>
    <dgm:pt modelId="{3E2690AA-2790-4A9A-ADB5-7F744F5EABA6}" type="parTrans" cxnId="{3042E6AB-B825-4729-B6A8-2996FB92E79B}">
      <dgm:prSet/>
      <dgm:spPr/>
      <dgm:t>
        <a:bodyPr/>
        <a:lstStyle/>
        <a:p>
          <a:endParaRPr lang="fr-BE"/>
        </a:p>
      </dgm:t>
    </dgm:pt>
    <dgm:pt modelId="{C7DC30BC-2F20-4189-AE6E-794A787AB12C}" type="sibTrans" cxnId="{3042E6AB-B825-4729-B6A8-2996FB92E79B}">
      <dgm:prSet/>
      <dgm:spPr/>
      <dgm:t>
        <a:bodyPr/>
        <a:lstStyle/>
        <a:p>
          <a:endParaRPr lang="fr-BE"/>
        </a:p>
      </dgm:t>
    </dgm:pt>
    <dgm:pt modelId="{3B425B35-30F5-4695-A495-8AC44F89E387}">
      <dgm:prSet/>
      <dgm:spPr>
        <a:noFill/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ysClr val="windowText" lastClr="000000"/>
              </a:solidFill>
            </a:rPr>
            <a:t>Exécution du marché </a:t>
          </a:r>
          <a:r>
            <a:rPr lang="fr-BE" dirty="0" smtClean="0">
              <a:sym typeface="Wingdings" pitchFamily="2" charset="2"/>
            </a:rPr>
            <a:t></a:t>
          </a:r>
          <a:r>
            <a:rPr lang="fr-BE" dirty="0" smtClean="0">
              <a:solidFill>
                <a:sysClr val="windowText" lastClr="000000"/>
              </a:solidFill>
            </a:rPr>
            <a:t> réception définitive</a:t>
          </a:r>
          <a:endParaRPr lang="fr-BE" dirty="0">
            <a:solidFill>
              <a:sysClr val="windowText" lastClr="000000"/>
            </a:solidFill>
          </a:endParaRPr>
        </a:p>
      </dgm:t>
    </dgm:pt>
    <dgm:pt modelId="{25502288-979A-49C1-85E1-26FC604CDB32}" type="parTrans" cxnId="{D14A4A8A-D42C-4E4C-8D4C-4B505DDA196E}">
      <dgm:prSet/>
      <dgm:spPr/>
      <dgm:t>
        <a:bodyPr/>
        <a:lstStyle/>
        <a:p>
          <a:endParaRPr lang="fr-BE"/>
        </a:p>
      </dgm:t>
    </dgm:pt>
    <dgm:pt modelId="{C29D176F-423B-40B2-9711-81878F1B6FFD}" type="sibTrans" cxnId="{D14A4A8A-D42C-4E4C-8D4C-4B505DDA196E}">
      <dgm:prSet/>
      <dgm:spPr/>
      <dgm:t>
        <a:bodyPr/>
        <a:lstStyle/>
        <a:p>
          <a:endParaRPr lang="fr-BE"/>
        </a:p>
      </dgm:t>
    </dgm:pt>
    <dgm:pt modelId="{92727D7B-26A9-422A-98EE-1BCB90172592}" type="pres">
      <dgm:prSet presAssocID="{0347A9F2-17BF-4D46-9644-C91844C7C093}" presName="Name0" presStyleCnt="0">
        <dgm:presLayoutVars>
          <dgm:dir/>
          <dgm:animLvl val="lvl"/>
          <dgm:resizeHandles val="exact"/>
        </dgm:presLayoutVars>
      </dgm:prSet>
      <dgm:spPr/>
    </dgm:pt>
    <dgm:pt modelId="{7D9869DC-DF57-4D94-B314-56F5C6FFD62D}" type="pres">
      <dgm:prSet presAssocID="{52098ADB-467A-4394-B8CE-3846EFD5D254}" presName="parTxOnly" presStyleLbl="node1" presStyleIdx="0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71C1F2B3-255C-4F57-9F5C-491ACD1E4D46}" type="pres">
      <dgm:prSet presAssocID="{73C14518-DB9F-4115-A984-E5D22DBABE76}" presName="parTxOnlySpace" presStyleCnt="0"/>
      <dgm:spPr/>
    </dgm:pt>
    <dgm:pt modelId="{934DCD4E-3EEA-4D3E-AEDE-9C0D3D71689B}" type="pres">
      <dgm:prSet presAssocID="{993D6CF7-5A7D-4764-B8BA-A16D2DAAF893}" presName="parTxOnly" presStyleLbl="node1" presStyleIdx="1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B992AC38-00C6-48D8-BFE9-0F4290DFC1FD}" type="pres">
      <dgm:prSet presAssocID="{8DF5FDEA-C0AC-4D5C-B0B9-718B6C6C2EC2}" presName="parTxOnlySpace" presStyleCnt="0"/>
      <dgm:spPr/>
    </dgm:pt>
    <dgm:pt modelId="{8D804FB2-6B3C-4129-A9FC-614B1BFCCEF4}" type="pres">
      <dgm:prSet presAssocID="{7CD75FE9-1F1C-4F87-B95D-0592BFC44A26}" presName="parTxOnly" presStyleLbl="node1" presStyleIdx="2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5A6216D9-0DAA-442E-9143-56E8361A5004}" type="pres">
      <dgm:prSet presAssocID="{FD3A6366-4D72-46F6-9021-9F913F1B6682}" presName="parTxOnlySpace" presStyleCnt="0"/>
      <dgm:spPr/>
    </dgm:pt>
    <dgm:pt modelId="{7ACDBFFF-A5D3-4265-868A-D3C53D5CD220}" type="pres">
      <dgm:prSet presAssocID="{8C73FABB-ED5C-4B3A-BDA8-A64956802ABB}" presName="parTxOnly" presStyleLbl="node1" presStyleIdx="3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72D656E7-A79F-4B65-9DFA-2E8DC41A1E9A}" type="pres">
      <dgm:prSet presAssocID="{215EEEB4-9201-458D-8E42-E7A8BFDB227B}" presName="parTxOnlySpace" presStyleCnt="0"/>
      <dgm:spPr/>
    </dgm:pt>
    <dgm:pt modelId="{30BC7D6B-88CB-42E8-9D03-88B4AC94070F}" type="pres">
      <dgm:prSet presAssocID="{F96D5E1D-13D0-43EF-ACF6-B1E7434DBDE8}" presName="parTxOnly" presStyleLbl="node1" presStyleIdx="4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4DDF581E-79FB-4C31-88A9-E491E7BCDE04}" type="pres">
      <dgm:prSet presAssocID="{C7DC30BC-2F20-4189-AE6E-794A787AB12C}" presName="parTxOnlySpace" presStyleCnt="0"/>
      <dgm:spPr/>
    </dgm:pt>
    <dgm:pt modelId="{DD743796-90FE-4F08-B966-14BAB1C099DB}" type="pres">
      <dgm:prSet presAssocID="{3B425B35-30F5-4695-A495-8AC44F89E387}" presName="parTxOnly" presStyleLbl="node1" presStyleIdx="5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</dgm:ptLst>
  <dgm:cxnLst>
    <dgm:cxn modelId="{9DA798F3-B76B-4914-BBB5-73B177398CC5}" srcId="{0347A9F2-17BF-4D46-9644-C91844C7C093}" destId="{8C73FABB-ED5C-4B3A-BDA8-A64956802ABB}" srcOrd="3" destOrd="0" parTransId="{48FF5442-0733-4B30-93CB-4F1AD0C1369D}" sibTransId="{215EEEB4-9201-458D-8E42-E7A8BFDB227B}"/>
    <dgm:cxn modelId="{3DFC5796-3FCC-4A64-B715-26E4E5A3E5CE}" type="presOf" srcId="{993D6CF7-5A7D-4764-B8BA-A16D2DAAF893}" destId="{934DCD4E-3EEA-4D3E-AEDE-9C0D3D71689B}" srcOrd="0" destOrd="0" presId="urn:microsoft.com/office/officeart/2005/8/layout/chevron1"/>
    <dgm:cxn modelId="{AB026862-B23D-4A0F-A712-CC6DC94DC303}" type="presOf" srcId="{3B425B35-30F5-4695-A495-8AC44F89E387}" destId="{DD743796-90FE-4F08-B966-14BAB1C099DB}" srcOrd="0" destOrd="0" presId="urn:microsoft.com/office/officeart/2005/8/layout/chevron1"/>
    <dgm:cxn modelId="{21EC233F-AC94-4CE0-A044-BF9C1B0FE596}" type="presOf" srcId="{F96D5E1D-13D0-43EF-ACF6-B1E7434DBDE8}" destId="{30BC7D6B-88CB-42E8-9D03-88B4AC94070F}" srcOrd="0" destOrd="0" presId="urn:microsoft.com/office/officeart/2005/8/layout/chevron1"/>
    <dgm:cxn modelId="{F0824B01-2E9D-43B0-9099-ADC3022DAAA2}" type="presOf" srcId="{8C73FABB-ED5C-4B3A-BDA8-A64956802ABB}" destId="{7ACDBFFF-A5D3-4265-868A-D3C53D5CD220}" srcOrd="0" destOrd="0" presId="urn:microsoft.com/office/officeart/2005/8/layout/chevron1"/>
    <dgm:cxn modelId="{E72AF38E-3B2F-425E-AC4D-9776A8822700}" srcId="{0347A9F2-17BF-4D46-9644-C91844C7C093}" destId="{52098ADB-467A-4394-B8CE-3846EFD5D254}" srcOrd="0" destOrd="0" parTransId="{513396D7-DCDF-4E7C-9786-D4AA22E8DF77}" sibTransId="{73C14518-DB9F-4115-A984-E5D22DBABE76}"/>
    <dgm:cxn modelId="{50364989-57A6-4BA3-8BDA-356E368F6F90}" srcId="{0347A9F2-17BF-4D46-9644-C91844C7C093}" destId="{993D6CF7-5A7D-4764-B8BA-A16D2DAAF893}" srcOrd="1" destOrd="0" parTransId="{0321D865-F5C5-4B70-8312-C1E384ED7356}" sibTransId="{8DF5FDEA-C0AC-4D5C-B0B9-718B6C6C2EC2}"/>
    <dgm:cxn modelId="{DDABEC7E-94D6-4CAE-BC67-834F6FC4EFB8}" type="presOf" srcId="{0347A9F2-17BF-4D46-9644-C91844C7C093}" destId="{92727D7B-26A9-422A-98EE-1BCB90172592}" srcOrd="0" destOrd="0" presId="urn:microsoft.com/office/officeart/2005/8/layout/chevron1"/>
    <dgm:cxn modelId="{3042E6AB-B825-4729-B6A8-2996FB92E79B}" srcId="{0347A9F2-17BF-4D46-9644-C91844C7C093}" destId="{F96D5E1D-13D0-43EF-ACF6-B1E7434DBDE8}" srcOrd="4" destOrd="0" parTransId="{3E2690AA-2790-4A9A-ADB5-7F744F5EABA6}" sibTransId="{C7DC30BC-2F20-4189-AE6E-794A787AB12C}"/>
    <dgm:cxn modelId="{26AA1C18-E504-4530-AA81-53784BA68A9E}" type="presOf" srcId="{7CD75FE9-1F1C-4F87-B95D-0592BFC44A26}" destId="{8D804FB2-6B3C-4129-A9FC-614B1BFCCEF4}" srcOrd="0" destOrd="0" presId="urn:microsoft.com/office/officeart/2005/8/layout/chevron1"/>
    <dgm:cxn modelId="{652AF3EA-FF04-4296-A30A-B013D4D97178}" srcId="{0347A9F2-17BF-4D46-9644-C91844C7C093}" destId="{7CD75FE9-1F1C-4F87-B95D-0592BFC44A26}" srcOrd="2" destOrd="0" parTransId="{6B8E7D94-2C31-4431-9FB0-9B3F25BDFD7F}" sibTransId="{FD3A6366-4D72-46F6-9021-9F913F1B6682}"/>
    <dgm:cxn modelId="{D14A4A8A-D42C-4E4C-8D4C-4B505DDA196E}" srcId="{0347A9F2-17BF-4D46-9644-C91844C7C093}" destId="{3B425B35-30F5-4695-A495-8AC44F89E387}" srcOrd="5" destOrd="0" parTransId="{25502288-979A-49C1-85E1-26FC604CDB32}" sibTransId="{C29D176F-423B-40B2-9711-81878F1B6FFD}"/>
    <dgm:cxn modelId="{44B060C9-7C2A-4E1A-AFAC-ED19987B66C9}" type="presOf" srcId="{52098ADB-467A-4394-B8CE-3846EFD5D254}" destId="{7D9869DC-DF57-4D94-B314-56F5C6FFD62D}" srcOrd="0" destOrd="0" presId="urn:microsoft.com/office/officeart/2005/8/layout/chevron1"/>
    <dgm:cxn modelId="{92A6A944-E940-4EC4-891A-39F5E84A4282}" type="presParOf" srcId="{92727D7B-26A9-422A-98EE-1BCB90172592}" destId="{7D9869DC-DF57-4D94-B314-56F5C6FFD62D}" srcOrd="0" destOrd="0" presId="urn:microsoft.com/office/officeart/2005/8/layout/chevron1"/>
    <dgm:cxn modelId="{753E22F5-B8BF-47EA-872B-C04900175DA5}" type="presParOf" srcId="{92727D7B-26A9-422A-98EE-1BCB90172592}" destId="{71C1F2B3-255C-4F57-9F5C-491ACD1E4D46}" srcOrd="1" destOrd="0" presId="urn:microsoft.com/office/officeart/2005/8/layout/chevron1"/>
    <dgm:cxn modelId="{076B4F0C-7A24-46C2-AEBD-E07862728C39}" type="presParOf" srcId="{92727D7B-26A9-422A-98EE-1BCB90172592}" destId="{934DCD4E-3EEA-4D3E-AEDE-9C0D3D71689B}" srcOrd="2" destOrd="0" presId="urn:microsoft.com/office/officeart/2005/8/layout/chevron1"/>
    <dgm:cxn modelId="{E248BD50-10C1-4A1F-8439-F3A97C36317D}" type="presParOf" srcId="{92727D7B-26A9-422A-98EE-1BCB90172592}" destId="{B992AC38-00C6-48D8-BFE9-0F4290DFC1FD}" srcOrd="3" destOrd="0" presId="urn:microsoft.com/office/officeart/2005/8/layout/chevron1"/>
    <dgm:cxn modelId="{D5F717F1-6887-46D6-B67C-86F51B80B248}" type="presParOf" srcId="{92727D7B-26A9-422A-98EE-1BCB90172592}" destId="{8D804FB2-6B3C-4129-A9FC-614B1BFCCEF4}" srcOrd="4" destOrd="0" presId="urn:microsoft.com/office/officeart/2005/8/layout/chevron1"/>
    <dgm:cxn modelId="{6A39CDB8-C384-4AB5-B73A-E90B05FBFDAB}" type="presParOf" srcId="{92727D7B-26A9-422A-98EE-1BCB90172592}" destId="{5A6216D9-0DAA-442E-9143-56E8361A5004}" srcOrd="5" destOrd="0" presId="urn:microsoft.com/office/officeart/2005/8/layout/chevron1"/>
    <dgm:cxn modelId="{0F9A03BC-7329-424B-B37C-12D5A4D0EBE4}" type="presParOf" srcId="{92727D7B-26A9-422A-98EE-1BCB90172592}" destId="{7ACDBFFF-A5D3-4265-868A-D3C53D5CD220}" srcOrd="6" destOrd="0" presId="urn:microsoft.com/office/officeart/2005/8/layout/chevron1"/>
    <dgm:cxn modelId="{BC5DFDF0-D4C5-4D2F-AA00-30026960C61F}" type="presParOf" srcId="{92727D7B-26A9-422A-98EE-1BCB90172592}" destId="{72D656E7-A79F-4B65-9DFA-2E8DC41A1E9A}" srcOrd="7" destOrd="0" presId="urn:microsoft.com/office/officeart/2005/8/layout/chevron1"/>
    <dgm:cxn modelId="{C46AEE31-3369-41EB-A180-B00D73820EE9}" type="presParOf" srcId="{92727D7B-26A9-422A-98EE-1BCB90172592}" destId="{30BC7D6B-88CB-42E8-9D03-88B4AC94070F}" srcOrd="8" destOrd="0" presId="urn:microsoft.com/office/officeart/2005/8/layout/chevron1"/>
    <dgm:cxn modelId="{0FC27F96-60E8-401A-9A73-814FFEEDA43B}" type="presParOf" srcId="{92727D7B-26A9-422A-98EE-1BCB90172592}" destId="{4DDF581E-79FB-4C31-88A9-E491E7BCDE04}" srcOrd="9" destOrd="0" presId="urn:microsoft.com/office/officeart/2005/8/layout/chevron1"/>
    <dgm:cxn modelId="{F0AE337E-B3B0-4E1F-8F13-FD831BE7F0C6}" type="presParOf" srcId="{92727D7B-26A9-422A-98EE-1BCB90172592}" destId="{DD743796-90FE-4F08-B966-14BAB1C099DB}" srcOrd="10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0347A9F2-17BF-4D46-9644-C91844C7C093}" type="doc">
      <dgm:prSet loTypeId="urn:microsoft.com/office/officeart/2005/8/layout/chevron1" loCatId="process" qsTypeId="urn:microsoft.com/office/officeart/2005/8/quickstyle/simple1" qsCatId="simple" csTypeId="urn:microsoft.com/office/officeart/2005/8/colors/accent1_2" csCatId="accent1" phldr="1"/>
      <dgm:spPr/>
    </dgm:pt>
    <dgm:pt modelId="{52098ADB-467A-4394-B8CE-3846EFD5D254}">
      <dgm:prSet phldrT="[Texte]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/>
            <a:t>Détermination des besoins par le PA </a:t>
          </a:r>
          <a:r>
            <a:rPr lang="fr-BE" dirty="0" smtClean="0">
              <a:sym typeface="Wingdings" pitchFamily="2" charset="2"/>
            </a:rPr>
            <a:t></a:t>
          </a:r>
          <a:r>
            <a:rPr lang="fr-BE" dirty="0" smtClean="0"/>
            <a:t> CSC </a:t>
          </a:r>
          <a:endParaRPr lang="fr-BE" dirty="0"/>
        </a:p>
      </dgm:t>
    </dgm:pt>
    <dgm:pt modelId="{513396D7-DCDF-4E7C-9786-D4AA22E8DF77}" type="parTrans" cxnId="{E72AF38E-3B2F-425E-AC4D-9776A8822700}">
      <dgm:prSet/>
      <dgm:spPr/>
      <dgm:t>
        <a:bodyPr/>
        <a:lstStyle/>
        <a:p>
          <a:endParaRPr lang="fr-BE"/>
        </a:p>
      </dgm:t>
    </dgm:pt>
    <dgm:pt modelId="{73C14518-DB9F-4115-A984-E5D22DBABE76}" type="sibTrans" cxnId="{E72AF38E-3B2F-425E-AC4D-9776A8822700}">
      <dgm:prSet/>
      <dgm:spPr/>
      <dgm:t>
        <a:bodyPr/>
        <a:lstStyle/>
        <a:p>
          <a:endParaRPr lang="fr-BE"/>
        </a:p>
      </dgm:t>
    </dgm:pt>
    <dgm:pt modelId="{993D6CF7-5A7D-4764-B8BA-A16D2DAAF893}">
      <dgm:prSet phldrT="[Texte]"/>
      <dgm:spPr>
        <a:noFill/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ysClr val="windowText" lastClr="000000"/>
              </a:solidFill>
            </a:rPr>
            <a:t>Publication de l’avis de marché / invitation à soumissionner</a:t>
          </a:r>
          <a:endParaRPr lang="fr-BE" dirty="0">
            <a:solidFill>
              <a:sysClr val="windowText" lastClr="000000"/>
            </a:solidFill>
          </a:endParaRPr>
        </a:p>
      </dgm:t>
    </dgm:pt>
    <dgm:pt modelId="{0321D865-F5C5-4B70-8312-C1E384ED7356}" type="parTrans" cxnId="{50364989-57A6-4BA3-8BDA-356E368F6F90}">
      <dgm:prSet/>
      <dgm:spPr/>
      <dgm:t>
        <a:bodyPr/>
        <a:lstStyle/>
        <a:p>
          <a:endParaRPr lang="fr-BE"/>
        </a:p>
      </dgm:t>
    </dgm:pt>
    <dgm:pt modelId="{8DF5FDEA-C0AC-4D5C-B0B9-718B6C6C2EC2}" type="sibTrans" cxnId="{50364989-57A6-4BA3-8BDA-356E368F6F90}">
      <dgm:prSet/>
      <dgm:spPr/>
      <dgm:t>
        <a:bodyPr/>
        <a:lstStyle/>
        <a:p>
          <a:endParaRPr lang="fr-BE"/>
        </a:p>
      </dgm:t>
    </dgm:pt>
    <dgm:pt modelId="{7CD75FE9-1F1C-4F87-B95D-0592BFC44A26}">
      <dgm:prSet phldrT="[Texte]"/>
      <dgm:spPr>
        <a:noFill/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ysClr val="windowText" lastClr="000000"/>
              </a:solidFill>
            </a:rPr>
            <a:t>Dépôt des offres</a:t>
          </a:r>
          <a:endParaRPr lang="fr-BE" dirty="0">
            <a:solidFill>
              <a:sysClr val="windowText" lastClr="000000"/>
            </a:solidFill>
          </a:endParaRPr>
        </a:p>
      </dgm:t>
    </dgm:pt>
    <dgm:pt modelId="{6B8E7D94-2C31-4431-9FB0-9B3F25BDFD7F}" type="parTrans" cxnId="{652AF3EA-FF04-4296-A30A-B013D4D97178}">
      <dgm:prSet/>
      <dgm:spPr/>
      <dgm:t>
        <a:bodyPr/>
        <a:lstStyle/>
        <a:p>
          <a:endParaRPr lang="fr-BE"/>
        </a:p>
      </dgm:t>
    </dgm:pt>
    <dgm:pt modelId="{FD3A6366-4D72-46F6-9021-9F913F1B6682}" type="sibTrans" cxnId="{652AF3EA-FF04-4296-A30A-B013D4D97178}">
      <dgm:prSet/>
      <dgm:spPr/>
      <dgm:t>
        <a:bodyPr/>
        <a:lstStyle/>
        <a:p>
          <a:endParaRPr lang="fr-BE"/>
        </a:p>
      </dgm:t>
    </dgm:pt>
    <dgm:pt modelId="{8C73FABB-ED5C-4B3A-BDA8-A64956802ABB}">
      <dgm:prSet/>
      <dgm:spPr>
        <a:noFill/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ysClr val="windowText" lastClr="000000"/>
              </a:solidFill>
            </a:rPr>
            <a:t>Analyse des offres et attribution</a:t>
          </a:r>
          <a:endParaRPr lang="fr-BE" dirty="0">
            <a:solidFill>
              <a:sysClr val="windowText" lastClr="000000"/>
            </a:solidFill>
          </a:endParaRPr>
        </a:p>
      </dgm:t>
    </dgm:pt>
    <dgm:pt modelId="{48FF5442-0733-4B30-93CB-4F1AD0C1369D}" type="parTrans" cxnId="{9DA798F3-B76B-4914-BBB5-73B177398CC5}">
      <dgm:prSet/>
      <dgm:spPr/>
      <dgm:t>
        <a:bodyPr/>
        <a:lstStyle/>
        <a:p>
          <a:endParaRPr lang="fr-BE"/>
        </a:p>
      </dgm:t>
    </dgm:pt>
    <dgm:pt modelId="{215EEEB4-9201-458D-8E42-E7A8BFDB227B}" type="sibTrans" cxnId="{9DA798F3-B76B-4914-BBB5-73B177398CC5}">
      <dgm:prSet/>
      <dgm:spPr/>
      <dgm:t>
        <a:bodyPr/>
        <a:lstStyle/>
        <a:p>
          <a:endParaRPr lang="fr-BE"/>
        </a:p>
      </dgm:t>
    </dgm:pt>
    <dgm:pt modelId="{F96D5E1D-13D0-43EF-ACF6-B1E7434DBDE8}">
      <dgm:prSet/>
      <dgm:spPr>
        <a:noFill/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ysClr val="windowText" lastClr="000000"/>
              </a:solidFill>
            </a:rPr>
            <a:t>Notification</a:t>
          </a:r>
          <a:endParaRPr lang="fr-BE" dirty="0">
            <a:solidFill>
              <a:sysClr val="windowText" lastClr="000000"/>
            </a:solidFill>
          </a:endParaRPr>
        </a:p>
      </dgm:t>
    </dgm:pt>
    <dgm:pt modelId="{3E2690AA-2790-4A9A-ADB5-7F744F5EABA6}" type="parTrans" cxnId="{3042E6AB-B825-4729-B6A8-2996FB92E79B}">
      <dgm:prSet/>
      <dgm:spPr/>
      <dgm:t>
        <a:bodyPr/>
        <a:lstStyle/>
        <a:p>
          <a:endParaRPr lang="fr-BE"/>
        </a:p>
      </dgm:t>
    </dgm:pt>
    <dgm:pt modelId="{C7DC30BC-2F20-4189-AE6E-794A787AB12C}" type="sibTrans" cxnId="{3042E6AB-B825-4729-B6A8-2996FB92E79B}">
      <dgm:prSet/>
      <dgm:spPr/>
      <dgm:t>
        <a:bodyPr/>
        <a:lstStyle/>
        <a:p>
          <a:endParaRPr lang="fr-BE"/>
        </a:p>
      </dgm:t>
    </dgm:pt>
    <dgm:pt modelId="{3B425B35-30F5-4695-A495-8AC44F89E387}">
      <dgm:prSet/>
      <dgm:spPr>
        <a:noFill/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ysClr val="windowText" lastClr="000000"/>
              </a:solidFill>
            </a:rPr>
            <a:t>Exécution du marché </a:t>
          </a:r>
          <a:r>
            <a:rPr lang="fr-BE" dirty="0" smtClean="0">
              <a:sym typeface="Wingdings" pitchFamily="2" charset="2"/>
            </a:rPr>
            <a:t></a:t>
          </a:r>
          <a:r>
            <a:rPr lang="fr-BE" dirty="0" smtClean="0">
              <a:solidFill>
                <a:sysClr val="windowText" lastClr="000000"/>
              </a:solidFill>
            </a:rPr>
            <a:t> réception définitive</a:t>
          </a:r>
          <a:endParaRPr lang="fr-BE" dirty="0">
            <a:solidFill>
              <a:sysClr val="windowText" lastClr="000000"/>
            </a:solidFill>
          </a:endParaRPr>
        </a:p>
      </dgm:t>
    </dgm:pt>
    <dgm:pt modelId="{25502288-979A-49C1-85E1-26FC604CDB32}" type="parTrans" cxnId="{D14A4A8A-D42C-4E4C-8D4C-4B505DDA196E}">
      <dgm:prSet/>
      <dgm:spPr/>
      <dgm:t>
        <a:bodyPr/>
        <a:lstStyle/>
        <a:p>
          <a:endParaRPr lang="fr-BE"/>
        </a:p>
      </dgm:t>
    </dgm:pt>
    <dgm:pt modelId="{C29D176F-423B-40B2-9711-81878F1B6FFD}" type="sibTrans" cxnId="{D14A4A8A-D42C-4E4C-8D4C-4B505DDA196E}">
      <dgm:prSet/>
      <dgm:spPr/>
      <dgm:t>
        <a:bodyPr/>
        <a:lstStyle/>
        <a:p>
          <a:endParaRPr lang="fr-BE"/>
        </a:p>
      </dgm:t>
    </dgm:pt>
    <dgm:pt modelId="{92727D7B-26A9-422A-98EE-1BCB90172592}" type="pres">
      <dgm:prSet presAssocID="{0347A9F2-17BF-4D46-9644-C91844C7C093}" presName="Name0" presStyleCnt="0">
        <dgm:presLayoutVars>
          <dgm:dir/>
          <dgm:animLvl val="lvl"/>
          <dgm:resizeHandles val="exact"/>
        </dgm:presLayoutVars>
      </dgm:prSet>
      <dgm:spPr/>
    </dgm:pt>
    <dgm:pt modelId="{7D9869DC-DF57-4D94-B314-56F5C6FFD62D}" type="pres">
      <dgm:prSet presAssocID="{52098ADB-467A-4394-B8CE-3846EFD5D254}" presName="parTxOnly" presStyleLbl="node1" presStyleIdx="0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71C1F2B3-255C-4F57-9F5C-491ACD1E4D46}" type="pres">
      <dgm:prSet presAssocID="{73C14518-DB9F-4115-A984-E5D22DBABE76}" presName="parTxOnlySpace" presStyleCnt="0"/>
      <dgm:spPr/>
    </dgm:pt>
    <dgm:pt modelId="{934DCD4E-3EEA-4D3E-AEDE-9C0D3D71689B}" type="pres">
      <dgm:prSet presAssocID="{993D6CF7-5A7D-4764-B8BA-A16D2DAAF893}" presName="parTxOnly" presStyleLbl="node1" presStyleIdx="1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B992AC38-00C6-48D8-BFE9-0F4290DFC1FD}" type="pres">
      <dgm:prSet presAssocID="{8DF5FDEA-C0AC-4D5C-B0B9-718B6C6C2EC2}" presName="parTxOnlySpace" presStyleCnt="0"/>
      <dgm:spPr/>
    </dgm:pt>
    <dgm:pt modelId="{8D804FB2-6B3C-4129-A9FC-614B1BFCCEF4}" type="pres">
      <dgm:prSet presAssocID="{7CD75FE9-1F1C-4F87-B95D-0592BFC44A26}" presName="parTxOnly" presStyleLbl="node1" presStyleIdx="2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5A6216D9-0DAA-442E-9143-56E8361A5004}" type="pres">
      <dgm:prSet presAssocID="{FD3A6366-4D72-46F6-9021-9F913F1B6682}" presName="parTxOnlySpace" presStyleCnt="0"/>
      <dgm:spPr/>
    </dgm:pt>
    <dgm:pt modelId="{7ACDBFFF-A5D3-4265-868A-D3C53D5CD220}" type="pres">
      <dgm:prSet presAssocID="{8C73FABB-ED5C-4B3A-BDA8-A64956802ABB}" presName="parTxOnly" presStyleLbl="node1" presStyleIdx="3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72D656E7-A79F-4B65-9DFA-2E8DC41A1E9A}" type="pres">
      <dgm:prSet presAssocID="{215EEEB4-9201-458D-8E42-E7A8BFDB227B}" presName="parTxOnlySpace" presStyleCnt="0"/>
      <dgm:spPr/>
    </dgm:pt>
    <dgm:pt modelId="{30BC7D6B-88CB-42E8-9D03-88B4AC94070F}" type="pres">
      <dgm:prSet presAssocID="{F96D5E1D-13D0-43EF-ACF6-B1E7434DBDE8}" presName="parTxOnly" presStyleLbl="node1" presStyleIdx="4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4DDF581E-79FB-4C31-88A9-E491E7BCDE04}" type="pres">
      <dgm:prSet presAssocID="{C7DC30BC-2F20-4189-AE6E-794A787AB12C}" presName="parTxOnlySpace" presStyleCnt="0"/>
      <dgm:spPr/>
    </dgm:pt>
    <dgm:pt modelId="{DD743796-90FE-4F08-B966-14BAB1C099DB}" type="pres">
      <dgm:prSet presAssocID="{3B425B35-30F5-4695-A495-8AC44F89E387}" presName="parTxOnly" presStyleLbl="node1" presStyleIdx="5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</dgm:ptLst>
  <dgm:cxnLst>
    <dgm:cxn modelId="{9DA798F3-B76B-4914-BBB5-73B177398CC5}" srcId="{0347A9F2-17BF-4D46-9644-C91844C7C093}" destId="{8C73FABB-ED5C-4B3A-BDA8-A64956802ABB}" srcOrd="3" destOrd="0" parTransId="{48FF5442-0733-4B30-93CB-4F1AD0C1369D}" sibTransId="{215EEEB4-9201-458D-8E42-E7A8BFDB227B}"/>
    <dgm:cxn modelId="{CF91FDC3-D4C1-4745-9865-88B03EEA875A}" type="presOf" srcId="{993D6CF7-5A7D-4764-B8BA-A16D2DAAF893}" destId="{934DCD4E-3EEA-4D3E-AEDE-9C0D3D71689B}" srcOrd="0" destOrd="0" presId="urn:microsoft.com/office/officeart/2005/8/layout/chevron1"/>
    <dgm:cxn modelId="{4FA6A8DF-852B-46F9-B3A0-551DB48DC78F}" type="presOf" srcId="{7CD75FE9-1F1C-4F87-B95D-0592BFC44A26}" destId="{8D804FB2-6B3C-4129-A9FC-614B1BFCCEF4}" srcOrd="0" destOrd="0" presId="urn:microsoft.com/office/officeart/2005/8/layout/chevron1"/>
    <dgm:cxn modelId="{E2D962F1-29E4-4377-ABF0-74843CABD7CB}" type="presOf" srcId="{8C73FABB-ED5C-4B3A-BDA8-A64956802ABB}" destId="{7ACDBFFF-A5D3-4265-868A-D3C53D5CD220}" srcOrd="0" destOrd="0" presId="urn:microsoft.com/office/officeart/2005/8/layout/chevron1"/>
    <dgm:cxn modelId="{E72AF38E-3B2F-425E-AC4D-9776A8822700}" srcId="{0347A9F2-17BF-4D46-9644-C91844C7C093}" destId="{52098ADB-467A-4394-B8CE-3846EFD5D254}" srcOrd="0" destOrd="0" parTransId="{513396D7-DCDF-4E7C-9786-D4AA22E8DF77}" sibTransId="{73C14518-DB9F-4115-A984-E5D22DBABE76}"/>
    <dgm:cxn modelId="{19B9F894-CDDB-47A6-BE8E-6C302E98BDE4}" type="presOf" srcId="{F96D5E1D-13D0-43EF-ACF6-B1E7434DBDE8}" destId="{30BC7D6B-88CB-42E8-9D03-88B4AC94070F}" srcOrd="0" destOrd="0" presId="urn:microsoft.com/office/officeart/2005/8/layout/chevron1"/>
    <dgm:cxn modelId="{50364989-57A6-4BA3-8BDA-356E368F6F90}" srcId="{0347A9F2-17BF-4D46-9644-C91844C7C093}" destId="{993D6CF7-5A7D-4764-B8BA-A16D2DAAF893}" srcOrd="1" destOrd="0" parTransId="{0321D865-F5C5-4B70-8312-C1E384ED7356}" sibTransId="{8DF5FDEA-C0AC-4D5C-B0B9-718B6C6C2EC2}"/>
    <dgm:cxn modelId="{257D1384-9CCE-47EF-9573-C1EAFF43D280}" type="presOf" srcId="{3B425B35-30F5-4695-A495-8AC44F89E387}" destId="{DD743796-90FE-4F08-B966-14BAB1C099DB}" srcOrd="0" destOrd="0" presId="urn:microsoft.com/office/officeart/2005/8/layout/chevron1"/>
    <dgm:cxn modelId="{3042E6AB-B825-4729-B6A8-2996FB92E79B}" srcId="{0347A9F2-17BF-4D46-9644-C91844C7C093}" destId="{F96D5E1D-13D0-43EF-ACF6-B1E7434DBDE8}" srcOrd="4" destOrd="0" parTransId="{3E2690AA-2790-4A9A-ADB5-7F744F5EABA6}" sibTransId="{C7DC30BC-2F20-4189-AE6E-794A787AB12C}"/>
    <dgm:cxn modelId="{DB3A8B86-C060-40D1-A06B-940B4BBA759C}" type="presOf" srcId="{52098ADB-467A-4394-B8CE-3846EFD5D254}" destId="{7D9869DC-DF57-4D94-B314-56F5C6FFD62D}" srcOrd="0" destOrd="0" presId="urn:microsoft.com/office/officeart/2005/8/layout/chevron1"/>
    <dgm:cxn modelId="{470E4024-3516-4817-8A08-F5F9A60FFAA0}" type="presOf" srcId="{0347A9F2-17BF-4D46-9644-C91844C7C093}" destId="{92727D7B-26A9-422A-98EE-1BCB90172592}" srcOrd="0" destOrd="0" presId="urn:microsoft.com/office/officeart/2005/8/layout/chevron1"/>
    <dgm:cxn modelId="{652AF3EA-FF04-4296-A30A-B013D4D97178}" srcId="{0347A9F2-17BF-4D46-9644-C91844C7C093}" destId="{7CD75FE9-1F1C-4F87-B95D-0592BFC44A26}" srcOrd="2" destOrd="0" parTransId="{6B8E7D94-2C31-4431-9FB0-9B3F25BDFD7F}" sibTransId="{FD3A6366-4D72-46F6-9021-9F913F1B6682}"/>
    <dgm:cxn modelId="{D14A4A8A-D42C-4E4C-8D4C-4B505DDA196E}" srcId="{0347A9F2-17BF-4D46-9644-C91844C7C093}" destId="{3B425B35-30F5-4695-A495-8AC44F89E387}" srcOrd="5" destOrd="0" parTransId="{25502288-979A-49C1-85E1-26FC604CDB32}" sibTransId="{C29D176F-423B-40B2-9711-81878F1B6FFD}"/>
    <dgm:cxn modelId="{CF4E7B43-CC7D-48DE-899F-2C558D8CD065}" type="presParOf" srcId="{92727D7B-26A9-422A-98EE-1BCB90172592}" destId="{7D9869DC-DF57-4D94-B314-56F5C6FFD62D}" srcOrd="0" destOrd="0" presId="urn:microsoft.com/office/officeart/2005/8/layout/chevron1"/>
    <dgm:cxn modelId="{8FC88CB2-8C9A-4B9D-9AAD-B8CC53F17827}" type="presParOf" srcId="{92727D7B-26A9-422A-98EE-1BCB90172592}" destId="{71C1F2B3-255C-4F57-9F5C-491ACD1E4D46}" srcOrd="1" destOrd="0" presId="urn:microsoft.com/office/officeart/2005/8/layout/chevron1"/>
    <dgm:cxn modelId="{285F7A57-DE85-4737-9F30-467C1393970B}" type="presParOf" srcId="{92727D7B-26A9-422A-98EE-1BCB90172592}" destId="{934DCD4E-3EEA-4D3E-AEDE-9C0D3D71689B}" srcOrd="2" destOrd="0" presId="urn:microsoft.com/office/officeart/2005/8/layout/chevron1"/>
    <dgm:cxn modelId="{47D3F7FA-1644-4953-879C-0550AB0ED6E1}" type="presParOf" srcId="{92727D7B-26A9-422A-98EE-1BCB90172592}" destId="{B992AC38-00C6-48D8-BFE9-0F4290DFC1FD}" srcOrd="3" destOrd="0" presId="urn:microsoft.com/office/officeart/2005/8/layout/chevron1"/>
    <dgm:cxn modelId="{22321ACF-6DEC-4F56-A16A-4D30F8C0DCE4}" type="presParOf" srcId="{92727D7B-26A9-422A-98EE-1BCB90172592}" destId="{8D804FB2-6B3C-4129-A9FC-614B1BFCCEF4}" srcOrd="4" destOrd="0" presId="urn:microsoft.com/office/officeart/2005/8/layout/chevron1"/>
    <dgm:cxn modelId="{85B07EF4-34BD-4F79-B800-324C9E1DFC3B}" type="presParOf" srcId="{92727D7B-26A9-422A-98EE-1BCB90172592}" destId="{5A6216D9-0DAA-442E-9143-56E8361A5004}" srcOrd="5" destOrd="0" presId="urn:microsoft.com/office/officeart/2005/8/layout/chevron1"/>
    <dgm:cxn modelId="{DF7BCEB0-27A4-4240-B460-249590D09BF0}" type="presParOf" srcId="{92727D7B-26A9-422A-98EE-1BCB90172592}" destId="{7ACDBFFF-A5D3-4265-868A-D3C53D5CD220}" srcOrd="6" destOrd="0" presId="urn:microsoft.com/office/officeart/2005/8/layout/chevron1"/>
    <dgm:cxn modelId="{3446F6FF-EFA3-44D9-983E-352B232F753E}" type="presParOf" srcId="{92727D7B-26A9-422A-98EE-1BCB90172592}" destId="{72D656E7-A79F-4B65-9DFA-2E8DC41A1E9A}" srcOrd="7" destOrd="0" presId="urn:microsoft.com/office/officeart/2005/8/layout/chevron1"/>
    <dgm:cxn modelId="{08AEE17C-0BC7-424B-8F9B-823BA1CDD155}" type="presParOf" srcId="{92727D7B-26A9-422A-98EE-1BCB90172592}" destId="{30BC7D6B-88CB-42E8-9D03-88B4AC94070F}" srcOrd="8" destOrd="0" presId="urn:microsoft.com/office/officeart/2005/8/layout/chevron1"/>
    <dgm:cxn modelId="{588D1216-B79B-4F09-BBC6-F41D2ABED80F}" type="presParOf" srcId="{92727D7B-26A9-422A-98EE-1BCB90172592}" destId="{4DDF581E-79FB-4C31-88A9-E491E7BCDE04}" srcOrd="9" destOrd="0" presId="urn:microsoft.com/office/officeart/2005/8/layout/chevron1"/>
    <dgm:cxn modelId="{39C745D9-3366-439D-A65D-140282FD53B4}" type="presParOf" srcId="{92727D7B-26A9-422A-98EE-1BCB90172592}" destId="{DD743796-90FE-4F08-B966-14BAB1C099DB}" srcOrd="10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0347A9F2-17BF-4D46-9644-C91844C7C093}" type="doc">
      <dgm:prSet loTypeId="urn:microsoft.com/office/officeart/2005/8/layout/chevron1" loCatId="process" qsTypeId="urn:microsoft.com/office/officeart/2005/8/quickstyle/simple1" qsCatId="simple" csTypeId="urn:microsoft.com/office/officeart/2005/8/colors/accent1_2" csCatId="accent1" phldr="1"/>
      <dgm:spPr/>
    </dgm:pt>
    <dgm:pt modelId="{52098ADB-467A-4394-B8CE-3846EFD5D254}">
      <dgm:prSet phldrT="[Texte]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/>
            <a:t>Détermination des besoins par le PA </a:t>
          </a:r>
          <a:r>
            <a:rPr lang="fr-BE" dirty="0" smtClean="0">
              <a:sym typeface="Wingdings" pitchFamily="2" charset="2"/>
            </a:rPr>
            <a:t></a:t>
          </a:r>
          <a:r>
            <a:rPr lang="fr-BE" dirty="0" smtClean="0"/>
            <a:t> CSC </a:t>
          </a:r>
          <a:endParaRPr lang="fr-BE" dirty="0"/>
        </a:p>
      </dgm:t>
    </dgm:pt>
    <dgm:pt modelId="{513396D7-DCDF-4E7C-9786-D4AA22E8DF77}" type="parTrans" cxnId="{E72AF38E-3B2F-425E-AC4D-9776A8822700}">
      <dgm:prSet/>
      <dgm:spPr/>
      <dgm:t>
        <a:bodyPr/>
        <a:lstStyle/>
        <a:p>
          <a:endParaRPr lang="fr-BE"/>
        </a:p>
      </dgm:t>
    </dgm:pt>
    <dgm:pt modelId="{73C14518-DB9F-4115-A984-E5D22DBABE76}" type="sibTrans" cxnId="{E72AF38E-3B2F-425E-AC4D-9776A8822700}">
      <dgm:prSet/>
      <dgm:spPr/>
      <dgm:t>
        <a:bodyPr/>
        <a:lstStyle/>
        <a:p>
          <a:endParaRPr lang="fr-BE"/>
        </a:p>
      </dgm:t>
    </dgm:pt>
    <dgm:pt modelId="{993D6CF7-5A7D-4764-B8BA-A16D2DAAF893}">
      <dgm:prSet phldrT="[Texte]"/>
      <dgm:spPr>
        <a:noFill/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ysClr val="windowText" lastClr="000000"/>
              </a:solidFill>
            </a:rPr>
            <a:t>Publication de l’avis de marché / invitation à soumissionner</a:t>
          </a:r>
          <a:endParaRPr lang="fr-BE" dirty="0">
            <a:solidFill>
              <a:sysClr val="windowText" lastClr="000000"/>
            </a:solidFill>
          </a:endParaRPr>
        </a:p>
      </dgm:t>
    </dgm:pt>
    <dgm:pt modelId="{0321D865-F5C5-4B70-8312-C1E384ED7356}" type="parTrans" cxnId="{50364989-57A6-4BA3-8BDA-356E368F6F90}">
      <dgm:prSet/>
      <dgm:spPr/>
      <dgm:t>
        <a:bodyPr/>
        <a:lstStyle/>
        <a:p>
          <a:endParaRPr lang="fr-BE"/>
        </a:p>
      </dgm:t>
    </dgm:pt>
    <dgm:pt modelId="{8DF5FDEA-C0AC-4D5C-B0B9-718B6C6C2EC2}" type="sibTrans" cxnId="{50364989-57A6-4BA3-8BDA-356E368F6F90}">
      <dgm:prSet/>
      <dgm:spPr/>
      <dgm:t>
        <a:bodyPr/>
        <a:lstStyle/>
        <a:p>
          <a:endParaRPr lang="fr-BE"/>
        </a:p>
      </dgm:t>
    </dgm:pt>
    <dgm:pt modelId="{7CD75FE9-1F1C-4F87-B95D-0592BFC44A26}">
      <dgm:prSet phldrT="[Texte]"/>
      <dgm:spPr>
        <a:noFill/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ysClr val="windowText" lastClr="000000"/>
              </a:solidFill>
            </a:rPr>
            <a:t>Dépôt des offres</a:t>
          </a:r>
          <a:endParaRPr lang="fr-BE" dirty="0">
            <a:solidFill>
              <a:sysClr val="windowText" lastClr="000000"/>
            </a:solidFill>
          </a:endParaRPr>
        </a:p>
      </dgm:t>
    </dgm:pt>
    <dgm:pt modelId="{6B8E7D94-2C31-4431-9FB0-9B3F25BDFD7F}" type="parTrans" cxnId="{652AF3EA-FF04-4296-A30A-B013D4D97178}">
      <dgm:prSet/>
      <dgm:spPr/>
      <dgm:t>
        <a:bodyPr/>
        <a:lstStyle/>
        <a:p>
          <a:endParaRPr lang="fr-BE"/>
        </a:p>
      </dgm:t>
    </dgm:pt>
    <dgm:pt modelId="{FD3A6366-4D72-46F6-9021-9F913F1B6682}" type="sibTrans" cxnId="{652AF3EA-FF04-4296-A30A-B013D4D97178}">
      <dgm:prSet/>
      <dgm:spPr/>
      <dgm:t>
        <a:bodyPr/>
        <a:lstStyle/>
        <a:p>
          <a:endParaRPr lang="fr-BE"/>
        </a:p>
      </dgm:t>
    </dgm:pt>
    <dgm:pt modelId="{8C73FABB-ED5C-4B3A-BDA8-A64956802ABB}">
      <dgm:prSet/>
      <dgm:spPr>
        <a:noFill/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ysClr val="windowText" lastClr="000000"/>
              </a:solidFill>
            </a:rPr>
            <a:t>Analyse des offres et attribution</a:t>
          </a:r>
          <a:endParaRPr lang="fr-BE" dirty="0">
            <a:solidFill>
              <a:sysClr val="windowText" lastClr="000000"/>
            </a:solidFill>
          </a:endParaRPr>
        </a:p>
      </dgm:t>
    </dgm:pt>
    <dgm:pt modelId="{48FF5442-0733-4B30-93CB-4F1AD0C1369D}" type="parTrans" cxnId="{9DA798F3-B76B-4914-BBB5-73B177398CC5}">
      <dgm:prSet/>
      <dgm:spPr/>
      <dgm:t>
        <a:bodyPr/>
        <a:lstStyle/>
        <a:p>
          <a:endParaRPr lang="fr-BE"/>
        </a:p>
      </dgm:t>
    </dgm:pt>
    <dgm:pt modelId="{215EEEB4-9201-458D-8E42-E7A8BFDB227B}" type="sibTrans" cxnId="{9DA798F3-B76B-4914-BBB5-73B177398CC5}">
      <dgm:prSet/>
      <dgm:spPr/>
      <dgm:t>
        <a:bodyPr/>
        <a:lstStyle/>
        <a:p>
          <a:endParaRPr lang="fr-BE"/>
        </a:p>
      </dgm:t>
    </dgm:pt>
    <dgm:pt modelId="{F96D5E1D-13D0-43EF-ACF6-B1E7434DBDE8}">
      <dgm:prSet/>
      <dgm:spPr>
        <a:noFill/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ysClr val="windowText" lastClr="000000"/>
              </a:solidFill>
            </a:rPr>
            <a:t>Notification</a:t>
          </a:r>
          <a:endParaRPr lang="fr-BE" dirty="0">
            <a:solidFill>
              <a:sysClr val="windowText" lastClr="000000"/>
            </a:solidFill>
          </a:endParaRPr>
        </a:p>
      </dgm:t>
    </dgm:pt>
    <dgm:pt modelId="{3E2690AA-2790-4A9A-ADB5-7F744F5EABA6}" type="parTrans" cxnId="{3042E6AB-B825-4729-B6A8-2996FB92E79B}">
      <dgm:prSet/>
      <dgm:spPr/>
      <dgm:t>
        <a:bodyPr/>
        <a:lstStyle/>
        <a:p>
          <a:endParaRPr lang="fr-BE"/>
        </a:p>
      </dgm:t>
    </dgm:pt>
    <dgm:pt modelId="{C7DC30BC-2F20-4189-AE6E-794A787AB12C}" type="sibTrans" cxnId="{3042E6AB-B825-4729-B6A8-2996FB92E79B}">
      <dgm:prSet/>
      <dgm:spPr/>
      <dgm:t>
        <a:bodyPr/>
        <a:lstStyle/>
        <a:p>
          <a:endParaRPr lang="fr-BE"/>
        </a:p>
      </dgm:t>
    </dgm:pt>
    <dgm:pt modelId="{3B425B35-30F5-4695-A495-8AC44F89E387}">
      <dgm:prSet/>
      <dgm:spPr>
        <a:noFill/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ysClr val="windowText" lastClr="000000"/>
              </a:solidFill>
            </a:rPr>
            <a:t>Exécution du marché </a:t>
          </a:r>
          <a:r>
            <a:rPr lang="fr-BE" dirty="0" smtClean="0">
              <a:solidFill>
                <a:sysClr val="windowText" lastClr="000000"/>
              </a:solidFill>
              <a:sym typeface="Wingdings" pitchFamily="2" charset="2"/>
            </a:rPr>
            <a:t></a:t>
          </a:r>
          <a:r>
            <a:rPr lang="fr-BE" dirty="0" smtClean="0">
              <a:solidFill>
                <a:sysClr val="windowText" lastClr="000000"/>
              </a:solidFill>
            </a:rPr>
            <a:t> réception définitive</a:t>
          </a:r>
          <a:endParaRPr lang="fr-BE" dirty="0">
            <a:solidFill>
              <a:sysClr val="windowText" lastClr="000000"/>
            </a:solidFill>
          </a:endParaRPr>
        </a:p>
      </dgm:t>
    </dgm:pt>
    <dgm:pt modelId="{25502288-979A-49C1-85E1-26FC604CDB32}" type="parTrans" cxnId="{D14A4A8A-D42C-4E4C-8D4C-4B505DDA196E}">
      <dgm:prSet/>
      <dgm:spPr/>
      <dgm:t>
        <a:bodyPr/>
        <a:lstStyle/>
        <a:p>
          <a:endParaRPr lang="fr-BE"/>
        </a:p>
      </dgm:t>
    </dgm:pt>
    <dgm:pt modelId="{C29D176F-423B-40B2-9711-81878F1B6FFD}" type="sibTrans" cxnId="{D14A4A8A-D42C-4E4C-8D4C-4B505DDA196E}">
      <dgm:prSet/>
      <dgm:spPr/>
      <dgm:t>
        <a:bodyPr/>
        <a:lstStyle/>
        <a:p>
          <a:endParaRPr lang="fr-BE"/>
        </a:p>
      </dgm:t>
    </dgm:pt>
    <dgm:pt modelId="{92727D7B-26A9-422A-98EE-1BCB90172592}" type="pres">
      <dgm:prSet presAssocID="{0347A9F2-17BF-4D46-9644-C91844C7C093}" presName="Name0" presStyleCnt="0">
        <dgm:presLayoutVars>
          <dgm:dir/>
          <dgm:animLvl val="lvl"/>
          <dgm:resizeHandles val="exact"/>
        </dgm:presLayoutVars>
      </dgm:prSet>
      <dgm:spPr/>
    </dgm:pt>
    <dgm:pt modelId="{7D9869DC-DF57-4D94-B314-56F5C6FFD62D}" type="pres">
      <dgm:prSet presAssocID="{52098ADB-467A-4394-B8CE-3846EFD5D254}" presName="parTxOnly" presStyleLbl="node1" presStyleIdx="0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71C1F2B3-255C-4F57-9F5C-491ACD1E4D46}" type="pres">
      <dgm:prSet presAssocID="{73C14518-DB9F-4115-A984-E5D22DBABE76}" presName="parTxOnlySpace" presStyleCnt="0"/>
      <dgm:spPr/>
    </dgm:pt>
    <dgm:pt modelId="{934DCD4E-3EEA-4D3E-AEDE-9C0D3D71689B}" type="pres">
      <dgm:prSet presAssocID="{993D6CF7-5A7D-4764-B8BA-A16D2DAAF893}" presName="parTxOnly" presStyleLbl="node1" presStyleIdx="1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B992AC38-00C6-48D8-BFE9-0F4290DFC1FD}" type="pres">
      <dgm:prSet presAssocID="{8DF5FDEA-C0AC-4D5C-B0B9-718B6C6C2EC2}" presName="parTxOnlySpace" presStyleCnt="0"/>
      <dgm:spPr/>
    </dgm:pt>
    <dgm:pt modelId="{8D804FB2-6B3C-4129-A9FC-614B1BFCCEF4}" type="pres">
      <dgm:prSet presAssocID="{7CD75FE9-1F1C-4F87-B95D-0592BFC44A26}" presName="parTxOnly" presStyleLbl="node1" presStyleIdx="2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5A6216D9-0DAA-442E-9143-56E8361A5004}" type="pres">
      <dgm:prSet presAssocID="{FD3A6366-4D72-46F6-9021-9F913F1B6682}" presName="parTxOnlySpace" presStyleCnt="0"/>
      <dgm:spPr/>
    </dgm:pt>
    <dgm:pt modelId="{7ACDBFFF-A5D3-4265-868A-D3C53D5CD220}" type="pres">
      <dgm:prSet presAssocID="{8C73FABB-ED5C-4B3A-BDA8-A64956802ABB}" presName="parTxOnly" presStyleLbl="node1" presStyleIdx="3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72D656E7-A79F-4B65-9DFA-2E8DC41A1E9A}" type="pres">
      <dgm:prSet presAssocID="{215EEEB4-9201-458D-8E42-E7A8BFDB227B}" presName="parTxOnlySpace" presStyleCnt="0"/>
      <dgm:spPr/>
    </dgm:pt>
    <dgm:pt modelId="{30BC7D6B-88CB-42E8-9D03-88B4AC94070F}" type="pres">
      <dgm:prSet presAssocID="{F96D5E1D-13D0-43EF-ACF6-B1E7434DBDE8}" presName="parTxOnly" presStyleLbl="node1" presStyleIdx="4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4DDF581E-79FB-4C31-88A9-E491E7BCDE04}" type="pres">
      <dgm:prSet presAssocID="{C7DC30BC-2F20-4189-AE6E-794A787AB12C}" presName="parTxOnlySpace" presStyleCnt="0"/>
      <dgm:spPr/>
    </dgm:pt>
    <dgm:pt modelId="{DD743796-90FE-4F08-B966-14BAB1C099DB}" type="pres">
      <dgm:prSet presAssocID="{3B425B35-30F5-4695-A495-8AC44F89E387}" presName="parTxOnly" presStyleLbl="node1" presStyleIdx="5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</dgm:ptLst>
  <dgm:cxnLst>
    <dgm:cxn modelId="{4713EC4F-42E5-4F31-BC42-08C321DAAB14}" type="presOf" srcId="{0347A9F2-17BF-4D46-9644-C91844C7C093}" destId="{92727D7B-26A9-422A-98EE-1BCB90172592}" srcOrd="0" destOrd="0" presId="urn:microsoft.com/office/officeart/2005/8/layout/chevron1"/>
    <dgm:cxn modelId="{6E1701E0-DC91-4EAA-8DE1-CB79D654985A}" type="presOf" srcId="{993D6CF7-5A7D-4764-B8BA-A16D2DAAF893}" destId="{934DCD4E-3EEA-4D3E-AEDE-9C0D3D71689B}" srcOrd="0" destOrd="0" presId="urn:microsoft.com/office/officeart/2005/8/layout/chevron1"/>
    <dgm:cxn modelId="{9DA798F3-B76B-4914-BBB5-73B177398CC5}" srcId="{0347A9F2-17BF-4D46-9644-C91844C7C093}" destId="{8C73FABB-ED5C-4B3A-BDA8-A64956802ABB}" srcOrd="3" destOrd="0" parTransId="{48FF5442-0733-4B30-93CB-4F1AD0C1369D}" sibTransId="{215EEEB4-9201-458D-8E42-E7A8BFDB227B}"/>
    <dgm:cxn modelId="{C7061B13-3214-4367-A614-1E5760FD4C84}" type="presOf" srcId="{7CD75FE9-1F1C-4F87-B95D-0592BFC44A26}" destId="{8D804FB2-6B3C-4129-A9FC-614B1BFCCEF4}" srcOrd="0" destOrd="0" presId="urn:microsoft.com/office/officeart/2005/8/layout/chevron1"/>
    <dgm:cxn modelId="{10FED5EE-36EC-432E-B14C-C3A7EDC36A23}" type="presOf" srcId="{8C73FABB-ED5C-4B3A-BDA8-A64956802ABB}" destId="{7ACDBFFF-A5D3-4265-868A-D3C53D5CD220}" srcOrd="0" destOrd="0" presId="urn:microsoft.com/office/officeart/2005/8/layout/chevron1"/>
    <dgm:cxn modelId="{E72AF38E-3B2F-425E-AC4D-9776A8822700}" srcId="{0347A9F2-17BF-4D46-9644-C91844C7C093}" destId="{52098ADB-467A-4394-B8CE-3846EFD5D254}" srcOrd="0" destOrd="0" parTransId="{513396D7-DCDF-4E7C-9786-D4AA22E8DF77}" sibTransId="{73C14518-DB9F-4115-A984-E5D22DBABE76}"/>
    <dgm:cxn modelId="{50364989-57A6-4BA3-8BDA-356E368F6F90}" srcId="{0347A9F2-17BF-4D46-9644-C91844C7C093}" destId="{993D6CF7-5A7D-4764-B8BA-A16D2DAAF893}" srcOrd="1" destOrd="0" parTransId="{0321D865-F5C5-4B70-8312-C1E384ED7356}" sibTransId="{8DF5FDEA-C0AC-4D5C-B0B9-718B6C6C2EC2}"/>
    <dgm:cxn modelId="{3042E6AB-B825-4729-B6A8-2996FB92E79B}" srcId="{0347A9F2-17BF-4D46-9644-C91844C7C093}" destId="{F96D5E1D-13D0-43EF-ACF6-B1E7434DBDE8}" srcOrd="4" destOrd="0" parTransId="{3E2690AA-2790-4A9A-ADB5-7F744F5EABA6}" sibTransId="{C7DC30BC-2F20-4189-AE6E-794A787AB12C}"/>
    <dgm:cxn modelId="{A3F66868-9D77-4EE8-B638-44202A55F311}" type="presOf" srcId="{F96D5E1D-13D0-43EF-ACF6-B1E7434DBDE8}" destId="{30BC7D6B-88CB-42E8-9D03-88B4AC94070F}" srcOrd="0" destOrd="0" presId="urn:microsoft.com/office/officeart/2005/8/layout/chevron1"/>
    <dgm:cxn modelId="{9C84019C-AE97-42FD-8298-3872D64686DB}" type="presOf" srcId="{52098ADB-467A-4394-B8CE-3846EFD5D254}" destId="{7D9869DC-DF57-4D94-B314-56F5C6FFD62D}" srcOrd="0" destOrd="0" presId="urn:microsoft.com/office/officeart/2005/8/layout/chevron1"/>
    <dgm:cxn modelId="{652AF3EA-FF04-4296-A30A-B013D4D97178}" srcId="{0347A9F2-17BF-4D46-9644-C91844C7C093}" destId="{7CD75FE9-1F1C-4F87-B95D-0592BFC44A26}" srcOrd="2" destOrd="0" parTransId="{6B8E7D94-2C31-4431-9FB0-9B3F25BDFD7F}" sibTransId="{FD3A6366-4D72-46F6-9021-9F913F1B6682}"/>
    <dgm:cxn modelId="{8866651C-B721-4AEE-9668-9818740B1021}" type="presOf" srcId="{3B425B35-30F5-4695-A495-8AC44F89E387}" destId="{DD743796-90FE-4F08-B966-14BAB1C099DB}" srcOrd="0" destOrd="0" presId="urn:microsoft.com/office/officeart/2005/8/layout/chevron1"/>
    <dgm:cxn modelId="{D14A4A8A-D42C-4E4C-8D4C-4B505DDA196E}" srcId="{0347A9F2-17BF-4D46-9644-C91844C7C093}" destId="{3B425B35-30F5-4695-A495-8AC44F89E387}" srcOrd="5" destOrd="0" parTransId="{25502288-979A-49C1-85E1-26FC604CDB32}" sibTransId="{C29D176F-423B-40B2-9711-81878F1B6FFD}"/>
    <dgm:cxn modelId="{60038EBD-77F6-4648-8D1B-9FFDCA303D6D}" type="presParOf" srcId="{92727D7B-26A9-422A-98EE-1BCB90172592}" destId="{7D9869DC-DF57-4D94-B314-56F5C6FFD62D}" srcOrd="0" destOrd="0" presId="urn:microsoft.com/office/officeart/2005/8/layout/chevron1"/>
    <dgm:cxn modelId="{989C25F2-62E9-4125-BC2C-E77E667C9CAF}" type="presParOf" srcId="{92727D7B-26A9-422A-98EE-1BCB90172592}" destId="{71C1F2B3-255C-4F57-9F5C-491ACD1E4D46}" srcOrd="1" destOrd="0" presId="urn:microsoft.com/office/officeart/2005/8/layout/chevron1"/>
    <dgm:cxn modelId="{1C0D7243-8B65-43FB-8C3F-8BF4692CABD9}" type="presParOf" srcId="{92727D7B-26A9-422A-98EE-1BCB90172592}" destId="{934DCD4E-3EEA-4D3E-AEDE-9C0D3D71689B}" srcOrd="2" destOrd="0" presId="urn:microsoft.com/office/officeart/2005/8/layout/chevron1"/>
    <dgm:cxn modelId="{22936FD8-02DB-49E7-A254-557CE89F5A91}" type="presParOf" srcId="{92727D7B-26A9-422A-98EE-1BCB90172592}" destId="{B992AC38-00C6-48D8-BFE9-0F4290DFC1FD}" srcOrd="3" destOrd="0" presId="urn:microsoft.com/office/officeart/2005/8/layout/chevron1"/>
    <dgm:cxn modelId="{7E4418D3-36AA-42EB-A313-7216A4950CB8}" type="presParOf" srcId="{92727D7B-26A9-422A-98EE-1BCB90172592}" destId="{8D804FB2-6B3C-4129-A9FC-614B1BFCCEF4}" srcOrd="4" destOrd="0" presId="urn:microsoft.com/office/officeart/2005/8/layout/chevron1"/>
    <dgm:cxn modelId="{BAEB6BD3-45C6-49DC-923D-7B0B5BE498BD}" type="presParOf" srcId="{92727D7B-26A9-422A-98EE-1BCB90172592}" destId="{5A6216D9-0DAA-442E-9143-56E8361A5004}" srcOrd="5" destOrd="0" presId="urn:microsoft.com/office/officeart/2005/8/layout/chevron1"/>
    <dgm:cxn modelId="{47D65D44-6FBD-4516-844C-53FA5CEF1525}" type="presParOf" srcId="{92727D7B-26A9-422A-98EE-1BCB90172592}" destId="{7ACDBFFF-A5D3-4265-868A-D3C53D5CD220}" srcOrd="6" destOrd="0" presId="urn:microsoft.com/office/officeart/2005/8/layout/chevron1"/>
    <dgm:cxn modelId="{D2A8B8AF-E92D-45B8-9B56-023F64967A85}" type="presParOf" srcId="{92727D7B-26A9-422A-98EE-1BCB90172592}" destId="{72D656E7-A79F-4B65-9DFA-2E8DC41A1E9A}" srcOrd="7" destOrd="0" presId="urn:microsoft.com/office/officeart/2005/8/layout/chevron1"/>
    <dgm:cxn modelId="{E2EFFBB5-5A07-4E76-870A-9350A1153CBF}" type="presParOf" srcId="{92727D7B-26A9-422A-98EE-1BCB90172592}" destId="{30BC7D6B-88CB-42E8-9D03-88B4AC94070F}" srcOrd="8" destOrd="0" presId="urn:microsoft.com/office/officeart/2005/8/layout/chevron1"/>
    <dgm:cxn modelId="{4793D44B-2E85-4E61-8673-B80F340D4BB4}" type="presParOf" srcId="{92727D7B-26A9-422A-98EE-1BCB90172592}" destId="{4DDF581E-79FB-4C31-88A9-E491E7BCDE04}" srcOrd="9" destOrd="0" presId="urn:microsoft.com/office/officeart/2005/8/layout/chevron1"/>
    <dgm:cxn modelId="{458B965F-AD3E-401F-9454-890316DF22E9}" type="presParOf" srcId="{92727D7B-26A9-422A-98EE-1BCB90172592}" destId="{DD743796-90FE-4F08-B966-14BAB1C099DB}" srcOrd="10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0347A9F2-17BF-4D46-9644-C91844C7C093}" type="doc">
      <dgm:prSet loTypeId="urn:microsoft.com/office/officeart/2005/8/layout/chevron1" loCatId="process" qsTypeId="urn:microsoft.com/office/officeart/2005/8/quickstyle/simple1" qsCatId="simple" csTypeId="urn:microsoft.com/office/officeart/2005/8/colors/accent1_2" csCatId="accent1" phldr="1"/>
      <dgm:spPr/>
    </dgm:pt>
    <dgm:pt modelId="{52098ADB-467A-4394-B8CE-3846EFD5D254}">
      <dgm:prSet phldrT="[Texte]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/>
            <a:t>Détermination des besoins par le PA </a:t>
          </a:r>
          <a:r>
            <a:rPr lang="fr-BE" dirty="0" smtClean="0">
              <a:sym typeface="Wingdings" pitchFamily="2" charset="2"/>
            </a:rPr>
            <a:t></a:t>
          </a:r>
          <a:r>
            <a:rPr lang="fr-BE" dirty="0" smtClean="0"/>
            <a:t> CSC </a:t>
          </a:r>
          <a:endParaRPr lang="fr-BE" dirty="0"/>
        </a:p>
      </dgm:t>
    </dgm:pt>
    <dgm:pt modelId="{513396D7-DCDF-4E7C-9786-D4AA22E8DF77}" type="parTrans" cxnId="{E72AF38E-3B2F-425E-AC4D-9776A8822700}">
      <dgm:prSet/>
      <dgm:spPr/>
      <dgm:t>
        <a:bodyPr/>
        <a:lstStyle/>
        <a:p>
          <a:endParaRPr lang="fr-BE"/>
        </a:p>
      </dgm:t>
    </dgm:pt>
    <dgm:pt modelId="{73C14518-DB9F-4115-A984-E5D22DBABE76}" type="sibTrans" cxnId="{E72AF38E-3B2F-425E-AC4D-9776A8822700}">
      <dgm:prSet/>
      <dgm:spPr/>
      <dgm:t>
        <a:bodyPr/>
        <a:lstStyle/>
        <a:p>
          <a:endParaRPr lang="fr-BE"/>
        </a:p>
      </dgm:t>
    </dgm:pt>
    <dgm:pt modelId="{993D6CF7-5A7D-4764-B8BA-A16D2DAAF893}">
      <dgm:prSet phldrT="[Texte]"/>
      <dgm:spPr>
        <a:noFill/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ysClr val="windowText" lastClr="000000"/>
              </a:solidFill>
            </a:rPr>
            <a:t>Publication de l’avis de marché / invitation à soumissionner</a:t>
          </a:r>
          <a:endParaRPr lang="fr-BE" dirty="0">
            <a:solidFill>
              <a:sysClr val="windowText" lastClr="000000"/>
            </a:solidFill>
          </a:endParaRPr>
        </a:p>
      </dgm:t>
    </dgm:pt>
    <dgm:pt modelId="{0321D865-F5C5-4B70-8312-C1E384ED7356}" type="parTrans" cxnId="{50364989-57A6-4BA3-8BDA-356E368F6F90}">
      <dgm:prSet/>
      <dgm:spPr/>
      <dgm:t>
        <a:bodyPr/>
        <a:lstStyle/>
        <a:p>
          <a:endParaRPr lang="fr-BE"/>
        </a:p>
      </dgm:t>
    </dgm:pt>
    <dgm:pt modelId="{8DF5FDEA-C0AC-4D5C-B0B9-718B6C6C2EC2}" type="sibTrans" cxnId="{50364989-57A6-4BA3-8BDA-356E368F6F90}">
      <dgm:prSet/>
      <dgm:spPr/>
      <dgm:t>
        <a:bodyPr/>
        <a:lstStyle/>
        <a:p>
          <a:endParaRPr lang="fr-BE"/>
        </a:p>
      </dgm:t>
    </dgm:pt>
    <dgm:pt modelId="{7CD75FE9-1F1C-4F87-B95D-0592BFC44A26}">
      <dgm:prSet phldrT="[Texte]"/>
      <dgm:spPr>
        <a:noFill/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ysClr val="windowText" lastClr="000000"/>
              </a:solidFill>
            </a:rPr>
            <a:t>Dépôt des offres</a:t>
          </a:r>
          <a:endParaRPr lang="fr-BE" dirty="0">
            <a:solidFill>
              <a:sysClr val="windowText" lastClr="000000"/>
            </a:solidFill>
          </a:endParaRPr>
        </a:p>
      </dgm:t>
    </dgm:pt>
    <dgm:pt modelId="{6B8E7D94-2C31-4431-9FB0-9B3F25BDFD7F}" type="parTrans" cxnId="{652AF3EA-FF04-4296-A30A-B013D4D97178}">
      <dgm:prSet/>
      <dgm:spPr/>
      <dgm:t>
        <a:bodyPr/>
        <a:lstStyle/>
        <a:p>
          <a:endParaRPr lang="fr-BE"/>
        </a:p>
      </dgm:t>
    </dgm:pt>
    <dgm:pt modelId="{FD3A6366-4D72-46F6-9021-9F913F1B6682}" type="sibTrans" cxnId="{652AF3EA-FF04-4296-A30A-B013D4D97178}">
      <dgm:prSet/>
      <dgm:spPr/>
      <dgm:t>
        <a:bodyPr/>
        <a:lstStyle/>
        <a:p>
          <a:endParaRPr lang="fr-BE"/>
        </a:p>
      </dgm:t>
    </dgm:pt>
    <dgm:pt modelId="{8C73FABB-ED5C-4B3A-BDA8-A64956802ABB}">
      <dgm:prSet/>
      <dgm:spPr>
        <a:noFill/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ysClr val="windowText" lastClr="000000"/>
              </a:solidFill>
            </a:rPr>
            <a:t>Analyse des offres et attribution</a:t>
          </a:r>
          <a:endParaRPr lang="fr-BE" dirty="0">
            <a:solidFill>
              <a:sysClr val="windowText" lastClr="000000"/>
            </a:solidFill>
          </a:endParaRPr>
        </a:p>
      </dgm:t>
    </dgm:pt>
    <dgm:pt modelId="{48FF5442-0733-4B30-93CB-4F1AD0C1369D}" type="parTrans" cxnId="{9DA798F3-B76B-4914-BBB5-73B177398CC5}">
      <dgm:prSet/>
      <dgm:spPr/>
      <dgm:t>
        <a:bodyPr/>
        <a:lstStyle/>
        <a:p>
          <a:endParaRPr lang="fr-BE"/>
        </a:p>
      </dgm:t>
    </dgm:pt>
    <dgm:pt modelId="{215EEEB4-9201-458D-8E42-E7A8BFDB227B}" type="sibTrans" cxnId="{9DA798F3-B76B-4914-BBB5-73B177398CC5}">
      <dgm:prSet/>
      <dgm:spPr/>
      <dgm:t>
        <a:bodyPr/>
        <a:lstStyle/>
        <a:p>
          <a:endParaRPr lang="fr-BE"/>
        </a:p>
      </dgm:t>
    </dgm:pt>
    <dgm:pt modelId="{F96D5E1D-13D0-43EF-ACF6-B1E7434DBDE8}">
      <dgm:prSet/>
      <dgm:spPr>
        <a:noFill/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ysClr val="windowText" lastClr="000000"/>
              </a:solidFill>
            </a:rPr>
            <a:t>Notification</a:t>
          </a:r>
          <a:endParaRPr lang="fr-BE" dirty="0">
            <a:solidFill>
              <a:sysClr val="windowText" lastClr="000000"/>
            </a:solidFill>
          </a:endParaRPr>
        </a:p>
      </dgm:t>
    </dgm:pt>
    <dgm:pt modelId="{3E2690AA-2790-4A9A-ADB5-7F744F5EABA6}" type="parTrans" cxnId="{3042E6AB-B825-4729-B6A8-2996FB92E79B}">
      <dgm:prSet/>
      <dgm:spPr/>
      <dgm:t>
        <a:bodyPr/>
        <a:lstStyle/>
        <a:p>
          <a:endParaRPr lang="fr-BE"/>
        </a:p>
      </dgm:t>
    </dgm:pt>
    <dgm:pt modelId="{C7DC30BC-2F20-4189-AE6E-794A787AB12C}" type="sibTrans" cxnId="{3042E6AB-B825-4729-B6A8-2996FB92E79B}">
      <dgm:prSet/>
      <dgm:spPr/>
      <dgm:t>
        <a:bodyPr/>
        <a:lstStyle/>
        <a:p>
          <a:endParaRPr lang="fr-BE"/>
        </a:p>
      </dgm:t>
    </dgm:pt>
    <dgm:pt modelId="{3B425B35-30F5-4695-A495-8AC44F89E387}">
      <dgm:prSet/>
      <dgm:spPr>
        <a:noFill/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ysClr val="windowText" lastClr="000000"/>
              </a:solidFill>
            </a:rPr>
            <a:t>Exécution du marché </a:t>
          </a:r>
          <a:r>
            <a:rPr lang="fr-BE" dirty="0" smtClean="0">
              <a:solidFill>
                <a:sysClr val="windowText" lastClr="000000"/>
              </a:solidFill>
              <a:sym typeface="Wingdings" pitchFamily="2" charset="2"/>
            </a:rPr>
            <a:t></a:t>
          </a:r>
          <a:r>
            <a:rPr lang="fr-BE" dirty="0" smtClean="0">
              <a:solidFill>
                <a:sysClr val="windowText" lastClr="000000"/>
              </a:solidFill>
            </a:rPr>
            <a:t> réception définitive</a:t>
          </a:r>
          <a:endParaRPr lang="fr-BE" dirty="0">
            <a:solidFill>
              <a:sysClr val="windowText" lastClr="000000"/>
            </a:solidFill>
          </a:endParaRPr>
        </a:p>
      </dgm:t>
    </dgm:pt>
    <dgm:pt modelId="{25502288-979A-49C1-85E1-26FC604CDB32}" type="parTrans" cxnId="{D14A4A8A-D42C-4E4C-8D4C-4B505DDA196E}">
      <dgm:prSet/>
      <dgm:spPr/>
      <dgm:t>
        <a:bodyPr/>
        <a:lstStyle/>
        <a:p>
          <a:endParaRPr lang="fr-BE"/>
        </a:p>
      </dgm:t>
    </dgm:pt>
    <dgm:pt modelId="{C29D176F-423B-40B2-9711-81878F1B6FFD}" type="sibTrans" cxnId="{D14A4A8A-D42C-4E4C-8D4C-4B505DDA196E}">
      <dgm:prSet/>
      <dgm:spPr/>
      <dgm:t>
        <a:bodyPr/>
        <a:lstStyle/>
        <a:p>
          <a:endParaRPr lang="fr-BE"/>
        </a:p>
      </dgm:t>
    </dgm:pt>
    <dgm:pt modelId="{92727D7B-26A9-422A-98EE-1BCB90172592}" type="pres">
      <dgm:prSet presAssocID="{0347A9F2-17BF-4D46-9644-C91844C7C093}" presName="Name0" presStyleCnt="0">
        <dgm:presLayoutVars>
          <dgm:dir/>
          <dgm:animLvl val="lvl"/>
          <dgm:resizeHandles val="exact"/>
        </dgm:presLayoutVars>
      </dgm:prSet>
      <dgm:spPr/>
    </dgm:pt>
    <dgm:pt modelId="{7D9869DC-DF57-4D94-B314-56F5C6FFD62D}" type="pres">
      <dgm:prSet presAssocID="{52098ADB-467A-4394-B8CE-3846EFD5D254}" presName="parTxOnly" presStyleLbl="node1" presStyleIdx="0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71C1F2B3-255C-4F57-9F5C-491ACD1E4D46}" type="pres">
      <dgm:prSet presAssocID="{73C14518-DB9F-4115-A984-E5D22DBABE76}" presName="parTxOnlySpace" presStyleCnt="0"/>
      <dgm:spPr/>
    </dgm:pt>
    <dgm:pt modelId="{934DCD4E-3EEA-4D3E-AEDE-9C0D3D71689B}" type="pres">
      <dgm:prSet presAssocID="{993D6CF7-5A7D-4764-B8BA-A16D2DAAF893}" presName="parTxOnly" presStyleLbl="node1" presStyleIdx="1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B992AC38-00C6-48D8-BFE9-0F4290DFC1FD}" type="pres">
      <dgm:prSet presAssocID="{8DF5FDEA-C0AC-4D5C-B0B9-718B6C6C2EC2}" presName="parTxOnlySpace" presStyleCnt="0"/>
      <dgm:spPr/>
    </dgm:pt>
    <dgm:pt modelId="{8D804FB2-6B3C-4129-A9FC-614B1BFCCEF4}" type="pres">
      <dgm:prSet presAssocID="{7CD75FE9-1F1C-4F87-B95D-0592BFC44A26}" presName="parTxOnly" presStyleLbl="node1" presStyleIdx="2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5A6216D9-0DAA-442E-9143-56E8361A5004}" type="pres">
      <dgm:prSet presAssocID="{FD3A6366-4D72-46F6-9021-9F913F1B6682}" presName="parTxOnlySpace" presStyleCnt="0"/>
      <dgm:spPr/>
    </dgm:pt>
    <dgm:pt modelId="{7ACDBFFF-A5D3-4265-868A-D3C53D5CD220}" type="pres">
      <dgm:prSet presAssocID="{8C73FABB-ED5C-4B3A-BDA8-A64956802ABB}" presName="parTxOnly" presStyleLbl="node1" presStyleIdx="3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72D656E7-A79F-4B65-9DFA-2E8DC41A1E9A}" type="pres">
      <dgm:prSet presAssocID="{215EEEB4-9201-458D-8E42-E7A8BFDB227B}" presName="parTxOnlySpace" presStyleCnt="0"/>
      <dgm:spPr/>
    </dgm:pt>
    <dgm:pt modelId="{30BC7D6B-88CB-42E8-9D03-88B4AC94070F}" type="pres">
      <dgm:prSet presAssocID="{F96D5E1D-13D0-43EF-ACF6-B1E7434DBDE8}" presName="parTxOnly" presStyleLbl="node1" presStyleIdx="4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4DDF581E-79FB-4C31-88A9-E491E7BCDE04}" type="pres">
      <dgm:prSet presAssocID="{C7DC30BC-2F20-4189-AE6E-794A787AB12C}" presName="parTxOnlySpace" presStyleCnt="0"/>
      <dgm:spPr/>
    </dgm:pt>
    <dgm:pt modelId="{DD743796-90FE-4F08-B966-14BAB1C099DB}" type="pres">
      <dgm:prSet presAssocID="{3B425B35-30F5-4695-A495-8AC44F89E387}" presName="parTxOnly" presStyleLbl="node1" presStyleIdx="5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</dgm:ptLst>
  <dgm:cxnLst>
    <dgm:cxn modelId="{255D5C77-732A-4069-B8A3-8DA6DE708A3C}" type="presOf" srcId="{993D6CF7-5A7D-4764-B8BA-A16D2DAAF893}" destId="{934DCD4E-3EEA-4D3E-AEDE-9C0D3D71689B}" srcOrd="0" destOrd="0" presId="urn:microsoft.com/office/officeart/2005/8/layout/chevron1"/>
    <dgm:cxn modelId="{9DA798F3-B76B-4914-BBB5-73B177398CC5}" srcId="{0347A9F2-17BF-4D46-9644-C91844C7C093}" destId="{8C73FABB-ED5C-4B3A-BDA8-A64956802ABB}" srcOrd="3" destOrd="0" parTransId="{48FF5442-0733-4B30-93CB-4F1AD0C1369D}" sibTransId="{215EEEB4-9201-458D-8E42-E7A8BFDB227B}"/>
    <dgm:cxn modelId="{E5B6A60C-7525-41FF-A612-1AF2FA0BC29C}" type="presOf" srcId="{8C73FABB-ED5C-4B3A-BDA8-A64956802ABB}" destId="{7ACDBFFF-A5D3-4265-868A-D3C53D5CD220}" srcOrd="0" destOrd="0" presId="urn:microsoft.com/office/officeart/2005/8/layout/chevron1"/>
    <dgm:cxn modelId="{B13F4AA6-FAB0-4250-8BCE-208BBAB8BB72}" type="presOf" srcId="{52098ADB-467A-4394-B8CE-3846EFD5D254}" destId="{7D9869DC-DF57-4D94-B314-56F5C6FFD62D}" srcOrd="0" destOrd="0" presId="urn:microsoft.com/office/officeart/2005/8/layout/chevron1"/>
    <dgm:cxn modelId="{01425FCD-7165-451E-AC4F-E5B48081B152}" type="presOf" srcId="{0347A9F2-17BF-4D46-9644-C91844C7C093}" destId="{92727D7B-26A9-422A-98EE-1BCB90172592}" srcOrd="0" destOrd="0" presId="urn:microsoft.com/office/officeart/2005/8/layout/chevron1"/>
    <dgm:cxn modelId="{CCAB55CD-1E95-4011-97E3-FAA261F4A053}" type="presOf" srcId="{7CD75FE9-1F1C-4F87-B95D-0592BFC44A26}" destId="{8D804FB2-6B3C-4129-A9FC-614B1BFCCEF4}" srcOrd="0" destOrd="0" presId="urn:microsoft.com/office/officeart/2005/8/layout/chevron1"/>
    <dgm:cxn modelId="{E72AF38E-3B2F-425E-AC4D-9776A8822700}" srcId="{0347A9F2-17BF-4D46-9644-C91844C7C093}" destId="{52098ADB-467A-4394-B8CE-3846EFD5D254}" srcOrd="0" destOrd="0" parTransId="{513396D7-DCDF-4E7C-9786-D4AA22E8DF77}" sibTransId="{73C14518-DB9F-4115-A984-E5D22DBABE76}"/>
    <dgm:cxn modelId="{50364989-57A6-4BA3-8BDA-356E368F6F90}" srcId="{0347A9F2-17BF-4D46-9644-C91844C7C093}" destId="{993D6CF7-5A7D-4764-B8BA-A16D2DAAF893}" srcOrd="1" destOrd="0" parTransId="{0321D865-F5C5-4B70-8312-C1E384ED7356}" sibTransId="{8DF5FDEA-C0AC-4D5C-B0B9-718B6C6C2EC2}"/>
    <dgm:cxn modelId="{3042E6AB-B825-4729-B6A8-2996FB92E79B}" srcId="{0347A9F2-17BF-4D46-9644-C91844C7C093}" destId="{F96D5E1D-13D0-43EF-ACF6-B1E7434DBDE8}" srcOrd="4" destOrd="0" parTransId="{3E2690AA-2790-4A9A-ADB5-7F744F5EABA6}" sibTransId="{C7DC30BC-2F20-4189-AE6E-794A787AB12C}"/>
    <dgm:cxn modelId="{3D357C03-02F3-4992-940D-2D8640FA21AA}" type="presOf" srcId="{3B425B35-30F5-4695-A495-8AC44F89E387}" destId="{DD743796-90FE-4F08-B966-14BAB1C099DB}" srcOrd="0" destOrd="0" presId="urn:microsoft.com/office/officeart/2005/8/layout/chevron1"/>
    <dgm:cxn modelId="{BB485C04-F549-4C45-886E-E4AA12DB2878}" type="presOf" srcId="{F96D5E1D-13D0-43EF-ACF6-B1E7434DBDE8}" destId="{30BC7D6B-88CB-42E8-9D03-88B4AC94070F}" srcOrd="0" destOrd="0" presId="urn:microsoft.com/office/officeart/2005/8/layout/chevron1"/>
    <dgm:cxn modelId="{652AF3EA-FF04-4296-A30A-B013D4D97178}" srcId="{0347A9F2-17BF-4D46-9644-C91844C7C093}" destId="{7CD75FE9-1F1C-4F87-B95D-0592BFC44A26}" srcOrd="2" destOrd="0" parTransId="{6B8E7D94-2C31-4431-9FB0-9B3F25BDFD7F}" sibTransId="{FD3A6366-4D72-46F6-9021-9F913F1B6682}"/>
    <dgm:cxn modelId="{D14A4A8A-D42C-4E4C-8D4C-4B505DDA196E}" srcId="{0347A9F2-17BF-4D46-9644-C91844C7C093}" destId="{3B425B35-30F5-4695-A495-8AC44F89E387}" srcOrd="5" destOrd="0" parTransId="{25502288-979A-49C1-85E1-26FC604CDB32}" sibTransId="{C29D176F-423B-40B2-9711-81878F1B6FFD}"/>
    <dgm:cxn modelId="{3E0E0AC8-18EB-4790-B105-CB489F9A9931}" type="presParOf" srcId="{92727D7B-26A9-422A-98EE-1BCB90172592}" destId="{7D9869DC-DF57-4D94-B314-56F5C6FFD62D}" srcOrd="0" destOrd="0" presId="urn:microsoft.com/office/officeart/2005/8/layout/chevron1"/>
    <dgm:cxn modelId="{A6B37A55-121F-4DA9-9058-596630A7E89B}" type="presParOf" srcId="{92727D7B-26A9-422A-98EE-1BCB90172592}" destId="{71C1F2B3-255C-4F57-9F5C-491ACD1E4D46}" srcOrd="1" destOrd="0" presId="urn:microsoft.com/office/officeart/2005/8/layout/chevron1"/>
    <dgm:cxn modelId="{1A457A98-8547-4EA4-9FC2-7B330A9C43DB}" type="presParOf" srcId="{92727D7B-26A9-422A-98EE-1BCB90172592}" destId="{934DCD4E-3EEA-4D3E-AEDE-9C0D3D71689B}" srcOrd="2" destOrd="0" presId="urn:microsoft.com/office/officeart/2005/8/layout/chevron1"/>
    <dgm:cxn modelId="{37825956-1B13-446B-8C4D-CE76AB3321BD}" type="presParOf" srcId="{92727D7B-26A9-422A-98EE-1BCB90172592}" destId="{B992AC38-00C6-48D8-BFE9-0F4290DFC1FD}" srcOrd="3" destOrd="0" presId="urn:microsoft.com/office/officeart/2005/8/layout/chevron1"/>
    <dgm:cxn modelId="{FA6ECE66-F55F-4345-BF0A-217A33C8DE66}" type="presParOf" srcId="{92727D7B-26A9-422A-98EE-1BCB90172592}" destId="{8D804FB2-6B3C-4129-A9FC-614B1BFCCEF4}" srcOrd="4" destOrd="0" presId="urn:microsoft.com/office/officeart/2005/8/layout/chevron1"/>
    <dgm:cxn modelId="{E48ABC46-52C6-4D0E-A129-11B32BACE4F1}" type="presParOf" srcId="{92727D7B-26A9-422A-98EE-1BCB90172592}" destId="{5A6216D9-0DAA-442E-9143-56E8361A5004}" srcOrd="5" destOrd="0" presId="urn:microsoft.com/office/officeart/2005/8/layout/chevron1"/>
    <dgm:cxn modelId="{2634C197-8183-4914-8469-B58198F3E80B}" type="presParOf" srcId="{92727D7B-26A9-422A-98EE-1BCB90172592}" destId="{7ACDBFFF-A5D3-4265-868A-D3C53D5CD220}" srcOrd="6" destOrd="0" presId="urn:microsoft.com/office/officeart/2005/8/layout/chevron1"/>
    <dgm:cxn modelId="{D1DA08C7-3F04-4839-8631-86FC169FCF31}" type="presParOf" srcId="{92727D7B-26A9-422A-98EE-1BCB90172592}" destId="{72D656E7-A79F-4B65-9DFA-2E8DC41A1E9A}" srcOrd="7" destOrd="0" presId="urn:microsoft.com/office/officeart/2005/8/layout/chevron1"/>
    <dgm:cxn modelId="{70E5B442-8EE3-454E-A16F-45B7535AFEA8}" type="presParOf" srcId="{92727D7B-26A9-422A-98EE-1BCB90172592}" destId="{30BC7D6B-88CB-42E8-9D03-88B4AC94070F}" srcOrd="8" destOrd="0" presId="urn:microsoft.com/office/officeart/2005/8/layout/chevron1"/>
    <dgm:cxn modelId="{01F86E50-B7BE-473E-95B6-18CA99F6B4AD}" type="presParOf" srcId="{92727D7B-26A9-422A-98EE-1BCB90172592}" destId="{4DDF581E-79FB-4C31-88A9-E491E7BCDE04}" srcOrd="9" destOrd="0" presId="urn:microsoft.com/office/officeart/2005/8/layout/chevron1"/>
    <dgm:cxn modelId="{262D5B5A-B561-45AD-B85C-C3DD079015E5}" type="presParOf" srcId="{92727D7B-26A9-422A-98EE-1BCB90172592}" destId="{DD743796-90FE-4F08-B966-14BAB1C099DB}" srcOrd="10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FEBDE8A-9F9F-42F4-8B73-AF063CCF2E5A}">
      <dsp:nvSpPr>
        <dsp:cNvPr id="0" name=""/>
        <dsp:cNvSpPr/>
      </dsp:nvSpPr>
      <dsp:spPr>
        <a:xfrm rot="5400000">
          <a:off x="765926" y="1093232"/>
          <a:ext cx="649272" cy="739174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0608EB9-C0CF-4839-A10A-6589D3B2EBD6}">
      <dsp:nvSpPr>
        <dsp:cNvPr id="0" name=""/>
        <dsp:cNvSpPr/>
      </dsp:nvSpPr>
      <dsp:spPr>
        <a:xfrm>
          <a:off x="3178" y="373500"/>
          <a:ext cx="2274453" cy="765059"/>
        </a:xfrm>
        <a:prstGeom prst="roundRect">
          <a:avLst>
            <a:gd name="adj" fmla="val 16670"/>
          </a:avLst>
        </a:prstGeom>
        <a:noFill/>
        <a:ln w="1905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1400" kern="1200" dirty="0" smtClean="0">
              <a:solidFill>
                <a:schemeClr val="tx1"/>
              </a:solidFill>
            </a:rPr>
            <a:t>Détermination des besoins par le PA </a:t>
          </a:r>
          <a:r>
            <a:rPr lang="fr-BE" sz="1400" kern="1200" dirty="0" smtClean="0">
              <a:solidFill>
                <a:schemeClr val="tx1"/>
              </a:solidFill>
              <a:sym typeface="Wingdings" pitchFamily="2" charset="2"/>
            </a:rPr>
            <a:t></a:t>
          </a:r>
          <a:r>
            <a:rPr lang="fr-BE" sz="1400" kern="1200" dirty="0" smtClean="0">
              <a:solidFill>
                <a:schemeClr val="tx1"/>
              </a:solidFill>
            </a:rPr>
            <a:t> CSC </a:t>
          </a:r>
          <a:endParaRPr lang="fr-BE" sz="1400" kern="1200" dirty="0">
            <a:solidFill>
              <a:schemeClr val="tx1"/>
            </a:solidFill>
          </a:endParaRPr>
        </a:p>
      </dsp:txBody>
      <dsp:txXfrm>
        <a:off x="40532" y="410854"/>
        <a:ext cx="2199745" cy="690351"/>
      </dsp:txXfrm>
    </dsp:sp>
    <dsp:sp modelId="{C13AFA5B-B0B2-4CED-898C-C30EC2CDAD84}">
      <dsp:nvSpPr>
        <dsp:cNvPr id="0" name=""/>
        <dsp:cNvSpPr/>
      </dsp:nvSpPr>
      <dsp:spPr>
        <a:xfrm>
          <a:off x="1686901" y="446466"/>
          <a:ext cx="794939" cy="61835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D3947CF-225F-4373-8C86-F3EA0D2FAAE8}">
      <dsp:nvSpPr>
        <dsp:cNvPr id="0" name=""/>
        <dsp:cNvSpPr/>
      </dsp:nvSpPr>
      <dsp:spPr>
        <a:xfrm rot="5400000">
          <a:off x="1955684" y="1952647"/>
          <a:ext cx="649272" cy="739174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1F78F88-547E-4360-8C76-BEFE1B9E4CCF}">
      <dsp:nvSpPr>
        <dsp:cNvPr id="0" name=""/>
        <dsp:cNvSpPr/>
      </dsp:nvSpPr>
      <dsp:spPr>
        <a:xfrm>
          <a:off x="1192936" y="1232915"/>
          <a:ext cx="2274453" cy="765059"/>
        </a:xfrm>
        <a:prstGeom prst="roundRect">
          <a:avLst>
            <a:gd name="adj" fmla="val 166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1400" kern="1200" dirty="0" smtClean="0"/>
            <a:t>Publication de l’avis de marché / invitation à soumissionner</a:t>
          </a:r>
          <a:endParaRPr lang="fr-BE" sz="1400" kern="1200" dirty="0"/>
        </a:p>
      </dsp:txBody>
      <dsp:txXfrm>
        <a:off x="1230290" y="1270269"/>
        <a:ext cx="2199745" cy="690351"/>
      </dsp:txXfrm>
    </dsp:sp>
    <dsp:sp modelId="{C2E2C677-76EC-4136-9114-4CE8370ACBA4}">
      <dsp:nvSpPr>
        <dsp:cNvPr id="0" name=""/>
        <dsp:cNvSpPr/>
      </dsp:nvSpPr>
      <dsp:spPr>
        <a:xfrm>
          <a:off x="2876659" y="1305881"/>
          <a:ext cx="794939" cy="61835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709B665-DCB8-4C15-A51B-CEBD06C95A1B}">
      <dsp:nvSpPr>
        <dsp:cNvPr id="0" name=""/>
        <dsp:cNvSpPr/>
      </dsp:nvSpPr>
      <dsp:spPr>
        <a:xfrm rot="5400000">
          <a:off x="3145442" y="2812061"/>
          <a:ext cx="649272" cy="739174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42FB0B2-239C-4447-9374-6E672CCF7B89}">
      <dsp:nvSpPr>
        <dsp:cNvPr id="0" name=""/>
        <dsp:cNvSpPr/>
      </dsp:nvSpPr>
      <dsp:spPr>
        <a:xfrm>
          <a:off x="2382694" y="2092329"/>
          <a:ext cx="2274453" cy="765059"/>
        </a:xfrm>
        <a:prstGeom prst="roundRect">
          <a:avLst>
            <a:gd name="adj" fmla="val 16670"/>
          </a:avLst>
        </a:prstGeom>
        <a:noFill/>
        <a:ln w="1905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1400" kern="1200" dirty="0" smtClean="0">
              <a:solidFill>
                <a:schemeClr val="tx1"/>
              </a:solidFill>
            </a:rPr>
            <a:t>Dépôt des offres</a:t>
          </a:r>
          <a:endParaRPr lang="fr-BE" sz="1400" kern="1200" dirty="0">
            <a:solidFill>
              <a:schemeClr val="tx1"/>
            </a:solidFill>
          </a:endParaRPr>
        </a:p>
      </dsp:txBody>
      <dsp:txXfrm>
        <a:off x="2420048" y="2129683"/>
        <a:ext cx="2199745" cy="690351"/>
      </dsp:txXfrm>
    </dsp:sp>
    <dsp:sp modelId="{DF988B99-2BAE-4F3B-8E5C-534B3DC477B8}">
      <dsp:nvSpPr>
        <dsp:cNvPr id="0" name=""/>
        <dsp:cNvSpPr/>
      </dsp:nvSpPr>
      <dsp:spPr>
        <a:xfrm>
          <a:off x="4066417" y="2165295"/>
          <a:ext cx="794939" cy="61835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F6ACC11-7697-407A-A1DA-76A539922F35}">
      <dsp:nvSpPr>
        <dsp:cNvPr id="0" name=""/>
        <dsp:cNvSpPr/>
      </dsp:nvSpPr>
      <dsp:spPr>
        <a:xfrm rot="5400000">
          <a:off x="4335200" y="3671476"/>
          <a:ext cx="649272" cy="739174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FA8DC86-874F-444B-8170-52F88A4F4D39}">
      <dsp:nvSpPr>
        <dsp:cNvPr id="0" name=""/>
        <dsp:cNvSpPr/>
      </dsp:nvSpPr>
      <dsp:spPr>
        <a:xfrm>
          <a:off x="3572452" y="2951744"/>
          <a:ext cx="2274453" cy="765059"/>
        </a:xfrm>
        <a:prstGeom prst="roundRect">
          <a:avLst>
            <a:gd name="adj" fmla="val 16670"/>
          </a:avLst>
        </a:prstGeom>
        <a:noFill/>
        <a:ln w="1905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1400" kern="1200" dirty="0" smtClean="0">
              <a:solidFill>
                <a:schemeClr val="tx1"/>
              </a:solidFill>
            </a:rPr>
            <a:t>Analyse des offres et attribution</a:t>
          </a:r>
          <a:endParaRPr lang="fr-BE" sz="1400" kern="1200" dirty="0">
            <a:solidFill>
              <a:schemeClr val="tx1"/>
            </a:solidFill>
          </a:endParaRPr>
        </a:p>
      </dsp:txBody>
      <dsp:txXfrm>
        <a:off x="3609806" y="2989098"/>
        <a:ext cx="2199745" cy="690351"/>
      </dsp:txXfrm>
    </dsp:sp>
    <dsp:sp modelId="{DCCC1735-3B8F-489F-8419-FAFD105F5C0F}">
      <dsp:nvSpPr>
        <dsp:cNvPr id="0" name=""/>
        <dsp:cNvSpPr/>
      </dsp:nvSpPr>
      <dsp:spPr>
        <a:xfrm>
          <a:off x="5256175" y="3024710"/>
          <a:ext cx="794939" cy="61835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A878326-AF4E-4895-86BC-57F64CF639B1}">
      <dsp:nvSpPr>
        <dsp:cNvPr id="0" name=""/>
        <dsp:cNvSpPr/>
      </dsp:nvSpPr>
      <dsp:spPr>
        <a:xfrm rot="5400000">
          <a:off x="5524958" y="4530890"/>
          <a:ext cx="649272" cy="739174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60C4B8A-2179-425C-92B0-D75DE771118D}">
      <dsp:nvSpPr>
        <dsp:cNvPr id="0" name=""/>
        <dsp:cNvSpPr/>
      </dsp:nvSpPr>
      <dsp:spPr>
        <a:xfrm>
          <a:off x="4762210" y="3811159"/>
          <a:ext cx="2274453" cy="765059"/>
        </a:xfrm>
        <a:prstGeom prst="roundRect">
          <a:avLst>
            <a:gd name="adj" fmla="val 16670"/>
          </a:avLst>
        </a:prstGeom>
        <a:noFill/>
        <a:ln w="1905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1400" kern="1200" dirty="0" smtClean="0">
              <a:solidFill>
                <a:schemeClr val="tx1"/>
              </a:solidFill>
            </a:rPr>
            <a:t>Motivation, information et notification </a:t>
          </a:r>
        </a:p>
      </dsp:txBody>
      <dsp:txXfrm>
        <a:off x="4799564" y="3848513"/>
        <a:ext cx="2199745" cy="690351"/>
      </dsp:txXfrm>
    </dsp:sp>
    <dsp:sp modelId="{CAEFCAA1-94C6-42E0-B31D-35D6C371D191}">
      <dsp:nvSpPr>
        <dsp:cNvPr id="0" name=""/>
        <dsp:cNvSpPr/>
      </dsp:nvSpPr>
      <dsp:spPr>
        <a:xfrm>
          <a:off x="6445933" y="3884124"/>
          <a:ext cx="794939" cy="61835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DE4D957-51C3-4FA8-A41A-CD38612DE03B}">
      <dsp:nvSpPr>
        <dsp:cNvPr id="0" name=""/>
        <dsp:cNvSpPr/>
      </dsp:nvSpPr>
      <dsp:spPr>
        <a:xfrm>
          <a:off x="5951968" y="4670573"/>
          <a:ext cx="2274453" cy="765059"/>
        </a:xfrm>
        <a:prstGeom prst="roundRect">
          <a:avLst>
            <a:gd name="adj" fmla="val 16670"/>
          </a:avLst>
        </a:prstGeom>
        <a:noFill/>
        <a:ln w="1905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1400" kern="1200" dirty="0" smtClean="0">
              <a:solidFill>
                <a:schemeClr val="tx1"/>
              </a:solidFill>
            </a:rPr>
            <a:t>Exécution du marché </a:t>
          </a:r>
          <a:r>
            <a:rPr lang="fr-BE" sz="1400" kern="1200" dirty="0" smtClean="0">
              <a:solidFill>
                <a:schemeClr val="tx1"/>
              </a:solidFill>
              <a:sym typeface="Wingdings" pitchFamily="2" charset="2"/>
            </a:rPr>
            <a:t></a:t>
          </a:r>
          <a:r>
            <a:rPr lang="fr-BE" sz="1400" kern="1200" dirty="0" smtClean="0">
              <a:solidFill>
                <a:schemeClr val="tx1"/>
              </a:solidFill>
            </a:rPr>
            <a:t> réception définitive</a:t>
          </a:r>
          <a:endParaRPr lang="fr-BE" sz="1400" kern="1200" dirty="0">
            <a:solidFill>
              <a:schemeClr val="tx1"/>
            </a:solidFill>
          </a:endParaRPr>
        </a:p>
      </dsp:txBody>
      <dsp:txXfrm>
        <a:off x="5989322" y="4707927"/>
        <a:ext cx="2199745" cy="690351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9869DC-DF57-4D94-B314-56F5C6FFD62D}">
      <dsp:nvSpPr>
        <dsp:cNvPr id="0" name=""/>
        <dsp:cNvSpPr/>
      </dsp:nvSpPr>
      <dsp:spPr>
        <a:xfrm>
          <a:off x="4289" y="0"/>
          <a:ext cx="1595708" cy="432048"/>
        </a:xfrm>
        <a:prstGeom prst="chevron">
          <a:avLst/>
        </a:prstGeom>
        <a:solidFill>
          <a:schemeClr val="bg1"/>
        </a:solidFill>
        <a:ln w="1905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12002" rIns="12002" bIns="12002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900" kern="1200" dirty="0" smtClean="0">
              <a:solidFill>
                <a:schemeClr val="tx1"/>
              </a:solidFill>
            </a:rPr>
            <a:t>Détermination des besoins par le PA =&gt; CSC </a:t>
          </a:r>
          <a:endParaRPr lang="fr-BE" sz="900" kern="1200" dirty="0">
            <a:solidFill>
              <a:schemeClr val="tx1"/>
            </a:solidFill>
          </a:endParaRPr>
        </a:p>
      </dsp:txBody>
      <dsp:txXfrm>
        <a:off x="220313" y="0"/>
        <a:ext cx="1163660" cy="432048"/>
      </dsp:txXfrm>
    </dsp:sp>
    <dsp:sp modelId="{934DCD4E-3EEA-4D3E-AEDE-9C0D3D71689B}">
      <dsp:nvSpPr>
        <dsp:cNvPr id="0" name=""/>
        <dsp:cNvSpPr/>
      </dsp:nvSpPr>
      <dsp:spPr>
        <a:xfrm>
          <a:off x="1440427" y="0"/>
          <a:ext cx="1595708" cy="432048"/>
        </a:xfrm>
        <a:prstGeom prst="chevron">
          <a:avLst/>
        </a:prstGeom>
        <a:solidFill>
          <a:schemeClr val="accent2">
            <a:lumMod val="60000"/>
            <a:lumOff val="40000"/>
          </a:schemeClr>
        </a:solidFill>
        <a:ln w="1905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12002" rIns="12002" bIns="12002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900" kern="1200" dirty="0" smtClean="0">
              <a:solidFill>
                <a:schemeClr val="bg1"/>
              </a:solidFill>
            </a:rPr>
            <a:t>Publication de l’avis de marché / invitation à soumissionner</a:t>
          </a:r>
          <a:endParaRPr lang="fr-BE" sz="900" kern="1200" dirty="0">
            <a:solidFill>
              <a:schemeClr val="bg1"/>
            </a:solidFill>
          </a:endParaRPr>
        </a:p>
      </dsp:txBody>
      <dsp:txXfrm>
        <a:off x="1656451" y="0"/>
        <a:ext cx="1163660" cy="432048"/>
      </dsp:txXfrm>
    </dsp:sp>
    <dsp:sp modelId="{8D804FB2-6B3C-4129-A9FC-614B1BFCCEF4}">
      <dsp:nvSpPr>
        <dsp:cNvPr id="0" name=""/>
        <dsp:cNvSpPr/>
      </dsp:nvSpPr>
      <dsp:spPr>
        <a:xfrm>
          <a:off x="2876564" y="0"/>
          <a:ext cx="1595708" cy="432048"/>
        </a:xfrm>
        <a:prstGeom prst="chevron">
          <a:avLst/>
        </a:prstGeom>
        <a:noFill/>
        <a:ln w="1905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12002" rIns="12002" bIns="12002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900" kern="1200" dirty="0" smtClean="0">
              <a:solidFill>
                <a:sysClr val="windowText" lastClr="000000"/>
              </a:solidFill>
            </a:rPr>
            <a:t>Dépôt des offres</a:t>
          </a:r>
          <a:endParaRPr lang="fr-BE" sz="900" kern="1200" dirty="0">
            <a:solidFill>
              <a:sysClr val="windowText" lastClr="000000"/>
            </a:solidFill>
          </a:endParaRPr>
        </a:p>
      </dsp:txBody>
      <dsp:txXfrm>
        <a:off x="3092588" y="0"/>
        <a:ext cx="1163660" cy="432048"/>
      </dsp:txXfrm>
    </dsp:sp>
    <dsp:sp modelId="{7ACDBFFF-A5D3-4265-868A-D3C53D5CD220}">
      <dsp:nvSpPr>
        <dsp:cNvPr id="0" name=""/>
        <dsp:cNvSpPr/>
      </dsp:nvSpPr>
      <dsp:spPr>
        <a:xfrm>
          <a:off x="4312702" y="0"/>
          <a:ext cx="1595708" cy="432048"/>
        </a:xfrm>
        <a:prstGeom prst="chevron">
          <a:avLst/>
        </a:prstGeom>
        <a:noFill/>
        <a:ln w="1905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12002" rIns="12002" bIns="12002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900" kern="1200" dirty="0" smtClean="0">
              <a:solidFill>
                <a:sysClr val="windowText" lastClr="000000"/>
              </a:solidFill>
            </a:rPr>
            <a:t>Analyse des offres et attribution</a:t>
          </a:r>
          <a:endParaRPr lang="fr-BE" sz="900" kern="1200" dirty="0">
            <a:solidFill>
              <a:sysClr val="windowText" lastClr="000000"/>
            </a:solidFill>
          </a:endParaRPr>
        </a:p>
      </dsp:txBody>
      <dsp:txXfrm>
        <a:off x="4528726" y="0"/>
        <a:ext cx="1163660" cy="432048"/>
      </dsp:txXfrm>
    </dsp:sp>
    <dsp:sp modelId="{30BC7D6B-88CB-42E8-9D03-88B4AC94070F}">
      <dsp:nvSpPr>
        <dsp:cNvPr id="0" name=""/>
        <dsp:cNvSpPr/>
      </dsp:nvSpPr>
      <dsp:spPr>
        <a:xfrm>
          <a:off x="5748840" y="0"/>
          <a:ext cx="1595708" cy="432048"/>
        </a:xfrm>
        <a:prstGeom prst="chevron">
          <a:avLst/>
        </a:prstGeom>
        <a:noFill/>
        <a:ln w="1905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12002" rIns="12002" bIns="12002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900" kern="1200" dirty="0" smtClean="0">
              <a:solidFill>
                <a:sysClr val="windowText" lastClr="000000"/>
              </a:solidFill>
            </a:rPr>
            <a:t>Notification</a:t>
          </a:r>
          <a:endParaRPr lang="fr-BE" sz="900" kern="1200" dirty="0">
            <a:solidFill>
              <a:sysClr val="windowText" lastClr="000000"/>
            </a:solidFill>
          </a:endParaRPr>
        </a:p>
      </dsp:txBody>
      <dsp:txXfrm>
        <a:off x="5964864" y="0"/>
        <a:ext cx="1163660" cy="432048"/>
      </dsp:txXfrm>
    </dsp:sp>
    <dsp:sp modelId="{DD743796-90FE-4F08-B966-14BAB1C099DB}">
      <dsp:nvSpPr>
        <dsp:cNvPr id="0" name=""/>
        <dsp:cNvSpPr/>
      </dsp:nvSpPr>
      <dsp:spPr>
        <a:xfrm>
          <a:off x="7184977" y="0"/>
          <a:ext cx="1595708" cy="432048"/>
        </a:xfrm>
        <a:prstGeom prst="chevron">
          <a:avLst/>
        </a:prstGeom>
        <a:noFill/>
        <a:ln w="1905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12002" rIns="12002" bIns="12002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900" kern="1200" dirty="0" smtClean="0">
              <a:solidFill>
                <a:sysClr val="windowText" lastClr="000000"/>
              </a:solidFill>
            </a:rPr>
            <a:t>Exécution du </a:t>
          </a:r>
          <a:r>
            <a:rPr lang="fr-BE" sz="900" kern="1200" smtClean="0">
              <a:solidFill>
                <a:sysClr val="windowText" lastClr="000000"/>
              </a:solidFill>
            </a:rPr>
            <a:t>marché -&gt; </a:t>
          </a:r>
          <a:r>
            <a:rPr lang="fr-BE" sz="900" kern="1200" dirty="0" smtClean="0">
              <a:solidFill>
                <a:sysClr val="windowText" lastClr="000000"/>
              </a:solidFill>
            </a:rPr>
            <a:t>réception définitive</a:t>
          </a:r>
          <a:endParaRPr lang="fr-BE" sz="900" kern="1200" dirty="0">
            <a:solidFill>
              <a:sysClr val="windowText" lastClr="000000"/>
            </a:solidFill>
          </a:endParaRPr>
        </a:p>
      </dsp:txBody>
      <dsp:txXfrm>
        <a:off x="7401001" y="0"/>
        <a:ext cx="1163660" cy="432048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9869DC-DF57-4D94-B314-56F5C6FFD62D}">
      <dsp:nvSpPr>
        <dsp:cNvPr id="0" name=""/>
        <dsp:cNvSpPr/>
      </dsp:nvSpPr>
      <dsp:spPr>
        <a:xfrm>
          <a:off x="4289" y="0"/>
          <a:ext cx="1595708" cy="432048"/>
        </a:xfrm>
        <a:prstGeom prst="chevron">
          <a:avLst/>
        </a:prstGeom>
        <a:solidFill>
          <a:schemeClr val="bg1"/>
        </a:solidFill>
        <a:ln w="1905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12002" rIns="12002" bIns="12002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900" kern="1200" dirty="0" smtClean="0">
              <a:solidFill>
                <a:schemeClr val="tx1"/>
              </a:solidFill>
            </a:rPr>
            <a:t>Détermination des besoins par le PA </a:t>
          </a:r>
          <a:r>
            <a:rPr lang="fr-BE" sz="900" kern="1200" dirty="0" smtClean="0">
              <a:solidFill>
                <a:schemeClr val="tx1"/>
              </a:solidFill>
              <a:sym typeface="Wingdings" pitchFamily="2" charset="2"/>
            </a:rPr>
            <a:t></a:t>
          </a:r>
          <a:r>
            <a:rPr lang="fr-BE" sz="900" kern="1200" dirty="0" smtClean="0">
              <a:solidFill>
                <a:schemeClr val="tx1"/>
              </a:solidFill>
            </a:rPr>
            <a:t> CSC </a:t>
          </a:r>
          <a:endParaRPr lang="fr-BE" sz="900" kern="1200" dirty="0">
            <a:solidFill>
              <a:schemeClr val="tx1"/>
            </a:solidFill>
          </a:endParaRPr>
        </a:p>
      </dsp:txBody>
      <dsp:txXfrm>
        <a:off x="220313" y="0"/>
        <a:ext cx="1163660" cy="432048"/>
      </dsp:txXfrm>
    </dsp:sp>
    <dsp:sp modelId="{934DCD4E-3EEA-4D3E-AEDE-9C0D3D71689B}">
      <dsp:nvSpPr>
        <dsp:cNvPr id="0" name=""/>
        <dsp:cNvSpPr/>
      </dsp:nvSpPr>
      <dsp:spPr>
        <a:xfrm>
          <a:off x="1440427" y="0"/>
          <a:ext cx="1595708" cy="432048"/>
        </a:xfrm>
        <a:prstGeom prst="chevron">
          <a:avLst/>
        </a:prstGeom>
        <a:solidFill>
          <a:schemeClr val="accent2">
            <a:lumMod val="60000"/>
            <a:lumOff val="40000"/>
          </a:schemeClr>
        </a:solidFill>
        <a:ln w="1905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12002" rIns="12002" bIns="12002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900" kern="1200" dirty="0" smtClean="0">
              <a:solidFill>
                <a:schemeClr val="bg1"/>
              </a:solidFill>
            </a:rPr>
            <a:t>Publication de l’avis de marché / invitation à soumissionner</a:t>
          </a:r>
          <a:endParaRPr lang="fr-BE" sz="900" kern="1200" dirty="0">
            <a:solidFill>
              <a:schemeClr val="bg1"/>
            </a:solidFill>
          </a:endParaRPr>
        </a:p>
      </dsp:txBody>
      <dsp:txXfrm>
        <a:off x="1656451" y="0"/>
        <a:ext cx="1163660" cy="432048"/>
      </dsp:txXfrm>
    </dsp:sp>
    <dsp:sp modelId="{8D804FB2-6B3C-4129-A9FC-614B1BFCCEF4}">
      <dsp:nvSpPr>
        <dsp:cNvPr id="0" name=""/>
        <dsp:cNvSpPr/>
      </dsp:nvSpPr>
      <dsp:spPr>
        <a:xfrm>
          <a:off x="2876564" y="0"/>
          <a:ext cx="1595708" cy="432048"/>
        </a:xfrm>
        <a:prstGeom prst="chevron">
          <a:avLst/>
        </a:prstGeom>
        <a:noFill/>
        <a:ln w="1905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12002" rIns="12002" bIns="12002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900" kern="1200" dirty="0" smtClean="0">
              <a:solidFill>
                <a:sysClr val="windowText" lastClr="000000"/>
              </a:solidFill>
            </a:rPr>
            <a:t>Dépôt des offres</a:t>
          </a:r>
          <a:endParaRPr lang="fr-BE" sz="900" kern="1200" dirty="0">
            <a:solidFill>
              <a:sysClr val="windowText" lastClr="000000"/>
            </a:solidFill>
          </a:endParaRPr>
        </a:p>
      </dsp:txBody>
      <dsp:txXfrm>
        <a:off x="3092588" y="0"/>
        <a:ext cx="1163660" cy="432048"/>
      </dsp:txXfrm>
    </dsp:sp>
    <dsp:sp modelId="{7ACDBFFF-A5D3-4265-868A-D3C53D5CD220}">
      <dsp:nvSpPr>
        <dsp:cNvPr id="0" name=""/>
        <dsp:cNvSpPr/>
      </dsp:nvSpPr>
      <dsp:spPr>
        <a:xfrm>
          <a:off x="4312702" y="0"/>
          <a:ext cx="1595708" cy="432048"/>
        </a:xfrm>
        <a:prstGeom prst="chevron">
          <a:avLst/>
        </a:prstGeom>
        <a:noFill/>
        <a:ln w="1905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12002" rIns="12002" bIns="12002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900" kern="1200" dirty="0" smtClean="0">
              <a:solidFill>
                <a:sysClr val="windowText" lastClr="000000"/>
              </a:solidFill>
            </a:rPr>
            <a:t>Analyse des offres et attribution</a:t>
          </a:r>
          <a:endParaRPr lang="fr-BE" sz="900" kern="1200" dirty="0">
            <a:solidFill>
              <a:sysClr val="windowText" lastClr="000000"/>
            </a:solidFill>
          </a:endParaRPr>
        </a:p>
      </dsp:txBody>
      <dsp:txXfrm>
        <a:off x="4528726" y="0"/>
        <a:ext cx="1163660" cy="432048"/>
      </dsp:txXfrm>
    </dsp:sp>
    <dsp:sp modelId="{30BC7D6B-88CB-42E8-9D03-88B4AC94070F}">
      <dsp:nvSpPr>
        <dsp:cNvPr id="0" name=""/>
        <dsp:cNvSpPr/>
      </dsp:nvSpPr>
      <dsp:spPr>
        <a:xfrm>
          <a:off x="5748840" y="0"/>
          <a:ext cx="1595708" cy="432048"/>
        </a:xfrm>
        <a:prstGeom prst="chevron">
          <a:avLst/>
        </a:prstGeom>
        <a:noFill/>
        <a:ln w="1905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12002" rIns="12002" bIns="12002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900" kern="1200" dirty="0" smtClean="0">
              <a:solidFill>
                <a:sysClr val="windowText" lastClr="000000"/>
              </a:solidFill>
            </a:rPr>
            <a:t>Notification</a:t>
          </a:r>
          <a:endParaRPr lang="fr-BE" sz="900" kern="1200" dirty="0">
            <a:solidFill>
              <a:sysClr val="windowText" lastClr="000000"/>
            </a:solidFill>
          </a:endParaRPr>
        </a:p>
      </dsp:txBody>
      <dsp:txXfrm>
        <a:off x="5964864" y="0"/>
        <a:ext cx="1163660" cy="432048"/>
      </dsp:txXfrm>
    </dsp:sp>
    <dsp:sp modelId="{DD743796-90FE-4F08-B966-14BAB1C099DB}">
      <dsp:nvSpPr>
        <dsp:cNvPr id="0" name=""/>
        <dsp:cNvSpPr/>
      </dsp:nvSpPr>
      <dsp:spPr>
        <a:xfrm>
          <a:off x="7184977" y="0"/>
          <a:ext cx="1595708" cy="432048"/>
        </a:xfrm>
        <a:prstGeom prst="chevron">
          <a:avLst/>
        </a:prstGeom>
        <a:noFill/>
        <a:ln w="1905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12002" rIns="12002" bIns="12002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900" kern="1200" dirty="0" smtClean="0">
              <a:solidFill>
                <a:sysClr val="windowText" lastClr="000000"/>
              </a:solidFill>
            </a:rPr>
            <a:t>Exécution du marché </a:t>
          </a:r>
          <a:r>
            <a:rPr lang="fr-BE" sz="900" kern="1200" dirty="0" smtClean="0">
              <a:solidFill>
                <a:sysClr val="windowText" lastClr="000000"/>
              </a:solidFill>
              <a:sym typeface="Wingdings" pitchFamily="2" charset="2"/>
            </a:rPr>
            <a:t></a:t>
          </a:r>
          <a:r>
            <a:rPr lang="fr-BE" sz="900" kern="1200" dirty="0" smtClean="0">
              <a:solidFill>
                <a:sysClr val="windowText" lastClr="000000"/>
              </a:solidFill>
            </a:rPr>
            <a:t> réception définitive</a:t>
          </a:r>
          <a:endParaRPr lang="fr-BE" sz="900" kern="1200" dirty="0">
            <a:solidFill>
              <a:sysClr val="windowText" lastClr="000000"/>
            </a:solidFill>
          </a:endParaRPr>
        </a:p>
      </dsp:txBody>
      <dsp:txXfrm>
        <a:off x="7401001" y="0"/>
        <a:ext cx="1163660" cy="432048"/>
      </dsp:txXfrm>
    </dsp:sp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9869DC-DF57-4D94-B314-56F5C6FFD62D}">
      <dsp:nvSpPr>
        <dsp:cNvPr id="0" name=""/>
        <dsp:cNvSpPr/>
      </dsp:nvSpPr>
      <dsp:spPr>
        <a:xfrm>
          <a:off x="4289" y="0"/>
          <a:ext cx="1595708" cy="432048"/>
        </a:xfrm>
        <a:prstGeom prst="chevron">
          <a:avLst/>
        </a:prstGeom>
        <a:solidFill>
          <a:schemeClr val="bg1"/>
        </a:solidFill>
        <a:ln w="1905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12002" rIns="12002" bIns="12002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900" kern="1200" dirty="0" smtClean="0">
              <a:solidFill>
                <a:schemeClr val="tx1"/>
              </a:solidFill>
            </a:rPr>
            <a:t>Détermination des besoins par le PA </a:t>
          </a:r>
          <a:r>
            <a:rPr lang="fr-BE" sz="900" kern="1200" dirty="0" smtClean="0">
              <a:solidFill>
                <a:schemeClr val="tx1"/>
              </a:solidFill>
              <a:sym typeface="Wingdings" pitchFamily="2" charset="2"/>
            </a:rPr>
            <a:t></a:t>
          </a:r>
          <a:r>
            <a:rPr lang="fr-BE" sz="900" kern="1200" dirty="0" smtClean="0">
              <a:solidFill>
                <a:schemeClr val="tx1"/>
              </a:solidFill>
            </a:rPr>
            <a:t> CSC </a:t>
          </a:r>
          <a:endParaRPr lang="fr-BE" sz="900" kern="1200" dirty="0">
            <a:solidFill>
              <a:schemeClr val="tx1"/>
            </a:solidFill>
          </a:endParaRPr>
        </a:p>
      </dsp:txBody>
      <dsp:txXfrm>
        <a:off x="220313" y="0"/>
        <a:ext cx="1163660" cy="432048"/>
      </dsp:txXfrm>
    </dsp:sp>
    <dsp:sp modelId="{934DCD4E-3EEA-4D3E-AEDE-9C0D3D71689B}">
      <dsp:nvSpPr>
        <dsp:cNvPr id="0" name=""/>
        <dsp:cNvSpPr/>
      </dsp:nvSpPr>
      <dsp:spPr>
        <a:xfrm>
          <a:off x="1440427" y="0"/>
          <a:ext cx="1595708" cy="432048"/>
        </a:xfrm>
        <a:prstGeom prst="chevron">
          <a:avLst/>
        </a:prstGeom>
        <a:solidFill>
          <a:schemeClr val="accent2">
            <a:lumMod val="60000"/>
            <a:lumOff val="40000"/>
          </a:schemeClr>
        </a:solidFill>
        <a:ln w="1905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12002" rIns="12002" bIns="12002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900" kern="1200" dirty="0" smtClean="0">
              <a:solidFill>
                <a:schemeClr val="bg1"/>
              </a:solidFill>
            </a:rPr>
            <a:t>Publication de l’avis de marché / invitation à soumissionner</a:t>
          </a:r>
          <a:endParaRPr lang="fr-BE" sz="900" kern="1200" dirty="0">
            <a:solidFill>
              <a:schemeClr val="bg1"/>
            </a:solidFill>
          </a:endParaRPr>
        </a:p>
      </dsp:txBody>
      <dsp:txXfrm>
        <a:off x="1656451" y="0"/>
        <a:ext cx="1163660" cy="432048"/>
      </dsp:txXfrm>
    </dsp:sp>
    <dsp:sp modelId="{8D804FB2-6B3C-4129-A9FC-614B1BFCCEF4}">
      <dsp:nvSpPr>
        <dsp:cNvPr id="0" name=""/>
        <dsp:cNvSpPr/>
      </dsp:nvSpPr>
      <dsp:spPr>
        <a:xfrm>
          <a:off x="2876564" y="0"/>
          <a:ext cx="1595708" cy="432048"/>
        </a:xfrm>
        <a:prstGeom prst="chevron">
          <a:avLst/>
        </a:prstGeom>
        <a:noFill/>
        <a:ln w="1905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12002" rIns="12002" bIns="12002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900" kern="1200" dirty="0" smtClean="0">
              <a:solidFill>
                <a:sysClr val="windowText" lastClr="000000"/>
              </a:solidFill>
            </a:rPr>
            <a:t>Dépôt des offres</a:t>
          </a:r>
          <a:endParaRPr lang="fr-BE" sz="900" kern="1200" dirty="0">
            <a:solidFill>
              <a:sysClr val="windowText" lastClr="000000"/>
            </a:solidFill>
          </a:endParaRPr>
        </a:p>
      </dsp:txBody>
      <dsp:txXfrm>
        <a:off x="3092588" y="0"/>
        <a:ext cx="1163660" cy="432048"/>
      </dsp:txXfrm>
    </dsp:sp>
    <dsp:sp modelId="{7ACDBFFF-A5D3-4265-868A-D3C53D5CD220}">
      <dsp:nvSpPr>
        <dsp:cNvPr id="0" name=""/>
        <dsp:cNvSpPr/>
      </dsp:nvSpPr>
      <dsp:spPr>
        <a:xfrm>
          <a:off x="4312702" y="0"/>
          <a:ext cx="1595708" cy="432048"/>
        </a:xfrm>
        <a:prstGeom prst="chevron">
          <a:avLst/>
        </a:prstGeom>
        <a:noFill/>
        <a:ln w="1905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12002" rIns="12002" bIns="12002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900" kern="1200" dirty="0" smtClean="0">
              <a:solidFill>
                <a:sysClr val="windowText" lastClr="000000"/>
              </a:solidFill>
            </a:rPr>
            <a:t>Analyse des offres et attribution</a:t>
          </a:r>
          <a:endParaRPr lang="fr-BE" sz="900" kern="1200" dirty="0">
            <a:solidFill>
              <a:sysClr val="windowText" lastClr="000000"/>
            </a:solidFill>
          </a:endParaRPr>
        </a:p>
      </dsp:txBody>
      <dsp:txXfrm>
        <a:off x="4528726" y="0"/>
        <a:ext cx="1163660" cy="432048"/>
      </dsp:txXfrm>
    </dsp:sp>
    <dsp:sp modelId="{30BC7D6B-88CB-42E8-9D03-88B4AC94070F}">
      <dsp:nvSpPr>
        <dsp:cNvPr id="0" name=""/>
        <dsp:cNvSpPr/>
      </dsp:nvSpPr>
      <dsp:spPr>
        <a:xfrm>
          <a:off x="5748840" y="0"/>
          <a:ext cx="1595708" cy="432048"/>
        </a:xfrm>
        <a:prstGeom prst="chevron">
          <a:avLst/>
        </a:prstGeom>
        <a:noFill/>
        <a:ln w="1905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12002" rIns="12002" bIns="12002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900" kern="1200" dirty="0" smtClean="0">
              <a:solidFill>
                <a:sysClr val="windowText" lastClr="000000"/>
              </a:solidFill>
            </a:rPr>
            <a:t>Notification</a:t>
          </a:r>
          <a:endParaRPr lang="fr-BE" sz="900" kern="1200" dirty="0">
            <a:solidFill>
              <a:sysClr val="windowText" lastClr="000000"/>
            </a:solidFill>
          </a:endParaRPr>
        </a:p>
      </dsp:txBody>
      <dsp:txXfrm>
        <a:off x="5964864" y="0"/>
        <a:ext cx="1163660" cy="432048"/>
      </dsp:txXfrm>
    </dsp:sp>
    <dsp:sp modelId="{DD743796-90FE-4F08-B966-14BAB1C099DB}">
      <dsp:nvSpPr>
        <dsp:cNvPr id="0" name=""/>
        <dsp:cNvSpPr/>
      </dsp:nvSpPr>
      <dsp:spPr>
        <a:xfrm>
          <a:off x="7184977" y="0"/>
          <a:ext cx="1595708" cy="432048"/>
        </a:xfrm>
        <a:prstGeom prst="chevron">
          <a:avLst/>
        </a:prstGeom>
        <a:noFill/>
        <a:ln w="1905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12002" rIns="12002" bIns="12002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900" kern="1200" dirty="0" smtClean="0">
              <a:solidFill>
                <a:sysClr val="windowText" lastClr="000000"/>
              </a:solidFill>
            </a:rPr>
            <a:t>Exécution du marché </a:t>
          </a:r>
          <a:r>
            <a:rPr lang="fr-BE" sz="900" kern="1200" dirty="0" smtClean="0">
              <a:solidFill>
                <a:sysClr val="windowText" lastClr="000000"/>
              </a:solidFill>
              <a:sym typeface="Wingdings" pitchFamily="2" charset="2"/>
            </a:rPr>
            <a:t></a:t>
          </a:r>
          <a:r>
            <a:rPr lang="fr-BE" sz="900" kern="1200" dirty="0" smtClean="0">
              <a:solidFill>
                <a:sysClr val="windowText" lastClr="000000"/>
              </a:solidFill>
            </a:rPr>
            <a:t> réception définitive</a:t>
          </a:r>
          <a:endParaRPr lang="fr-BE" sz="900" kern="1200" dirty="0">
            <a:solidFill>
              <a:sysClr val="windowText" lastClr="000000"/>
            </a:solidFill>
          </a:endParaRPr>
        </a:p>
      </dsp:txBody>
      <dsp:txXfrm>
        <a:off x="7401001" y="0"/>
        <a:ext cx="1163660" cy="432048"/>
      </dsp:txXfrm>
    </dsp:sp>
  </dsp:spTree>
</dsp:drawing>
</file>

<file path=ppt/diagrams/drawing1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9869DC-DF57-4D94-B314-56F5C6FFD62D}">
      <dsp:nvSpPr>
        <dsp:cNvPr id="0" name=""/>
        <dsp:cNvSpPr/>
      </dsp:nvSpPr>
      <dsp:spPr>
        <a:xfrm>
          <a:off x="4289" y="0"/>
          <a:ext cx="1595708" cy="432048"/>
        </a:xfrm>
        <a:prstGeom prst="chevron">
          <a:avLst/>
        </a:prstGeom>
        <a:solidFill>
          <a:schemeClr val="bg1"/>
        </a:solidFill>
        <a:ln w="1905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12002" rIns="12002" bIns="12002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900" kern="1200" dirty="0" smtClean="0">
              <a:solidFill>
                <a:schemeClr val="tx1"/>
              </a:solidFill>
            </a:rPr>
            <a:t>Détermination des besoins par le PA </a:t>
          </a:r>
          <a:r>
            <a:rPr lang="fr-BE" sz="900" kern="1200" dirty="0" smtClean="0">
              <a:solidFill>
                <a:schemeClr val="tx1"/>
              </a:solidFill>
              <a:sym typeface="Wingdings" pitchFamily="2" charset="2"/>
            </a:rPr>
            <a:t></a:t>
          </a:r>
          <a:r>
            <a:rPr lang="fr-BE" sz="900" kern="1200" dirty="0" smtClean="0">
              <a:solidFill>
                <a:schemeClr val="tx1"/>
              </a:solidFill>
            </a:rPr>
            <a:t> CSC </a:t>
          </a:r>
          <a:endParaRPr lang="fr-BE" sz="900" kern="1200" dirty="0">
            <a:solidFill>
              <a:schemeClr val="tx1"/>
            </a:solidFill>
          </a:endParaRPr>
        </a:p>
      </dsp:txBody>
      <dsp:txXfrm>
        <a:off x="220313" y="0"/>
        <a:ext cx="1163660" cy="432048"/>
      </dsp:txXfrm>
    </dsp:sp>
    <dsp:sp modelId="{934DCD4E-3EEA-4D3E-AEDE-9C0D3D71689B}">
      <dsp:nvSpPr>
        <dsp:cNvPr id="0" name=""/>
        <dsp:cNvSpPr/>
      </dsp:nvSpPr>
      <dsp:spPr>
        <a:xfrm>
          <a:off x="1440427" y="0"/>
          <a:ext cx="1595708" cy="432048"/>
        </a:xfrm>
        <a:prstGeom prst="chevron">
          <a:avLst/>
        </a:prstGeom>
        <a:solidFill>
          <a:schemeClr val="accent2">
            <a:lumMod val="60000"/>
            <a:lumOff val="40000"/>
          </a:schemeClr>
        </a:solidFill>
        <a:ln w="1905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12002" rIns="12002" bIns="12002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900" kern="1200" dirty="0" smtClean="0">
              <a:solidFill>
                <a:schemeClr val="bg1"/>
              </a:solidFill>
            </a:rPr>
            <a:t>Publication de l’avis de marché / invitation à soumissionner</a:t>
          </a:r>
          <a:endParaRPr lang="fr-BE" sz="900" kern="1200" dirty="0">
            <a:solidFill>
              <a:schemeClr val="bg1"/>
            </a:solidFill>
          </a:endParaRPr>
        </a:p>
      </dsp:txBody>
      <dsp:txXfrm>
        <a:off x="1656451" y="0"/>
        <a:ext cx="1163660" cy="432048"/>
      </dsp:txXfrm>
    </dsp:sp>
    <dsp:sp modelId="{8D804FB2-6B3C-4129-A9FC-614B1BFCCEF4}">
      <dsp:nvSpPr>
        <dsp:cNvPr id="0" name=""/>
        <dsp:cNvSpPr/>
      </dsp:nvSpPr>
      <dsp:spPr>
        <a:xfrm>
          <a:off x="2876564" y="0"/>
          <a:ext cx="1595708" cy="432048"/>
        </a:xfrm>
        <a:prstGeom prst="chevron">
          <a:avLst/>
        </a:prstGeom>
        <a:noFill/>
        <a:ln w="1905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12002" rIns="12002" bIns="12002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900" kern="1200" dirty="0" smtClean="0">
              <a:solidFill>
                <a:sysClr val="windowText" lastClr="000000"/>
              </a:solidFill>
            </a:rPr>
            <a:t>Dépôt des offres</a:t>
          </a:r>
          <a:endParaRPr lang="fr-BE" sz="900" kern="1200" dirty="0">
            <a:solidFill>
              <a:sysClr val="windowText" lastClr="000000"/>
            </a:solidFill>
          </a:endParaRPr>
        </a:p>
      </dsp:txBody>
      <dsp:txXfrm>
        <a:off x="3092588" y="0"/>
        <a:ext cx="1163660" cy="432048"/>
      </dsp:txXfrm>
    </dsp:sp>
    <dsp:sp modelId="{7ACDBFFF-A5D3-4265-868A-D3C53D5CD220}">
      <dsp:nvSpPr>
        <dsp:cNvPr id="0" name=""/>
        <dsp:cNvSpPr/>
      </dsp:nvSpPr>
      <dsp:spPr>
        <a:xfrm>
          <a:off x="4312702" y="0"/>
          <a:ext cx="1595708" cy="432048"/>
        </a:xfrm>
        <a:prstGeom prst="chevron">
          <a:avLst/>
        </a:prstGeom>
        <a:noFill/>
        <a:ln w="1905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12002" rIns="12002" bIns="12002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900" kern="1200" dirty="0" smtClean="0">
              <a:solidFill>
                <a:sysClr val="windowText" lastClr="000000"/>
              </a:solidFill>
            </a:rPr>
            <a:t>Analyse des offres et attribution</a:t>
          </a:r>
          <a:endParaRPr lang="fr-BE" sz="900" kern="1200" dirty="0">
            <a:solidFill>
              <a:sysClr val="windowText" lastClr="000000"/>
            </a:solidFill>
          </a:endParaRPr>
        </a:p>
      </dsp:txBody>
      <dsp:txXfrm>
        <a:off x="4528726" y="0"/>
        <a:ext cx="1163660" cy="432048"/>
      </dsp:txXfrm>
    </dsp:sp>
    <dsp:sp modelId="{30BC7D6B-88CB-42E8-9D03-88B4AC94070F}">
      <dsp:nvSpPr>
        <dsp:cNvPr id="0" name=""/>
        <dsp:cNvSpPr/>
      </dsp:nvSpPr>
      <dsp:spPr>
        <a:xfrm>
          <a:off x="5748840" y="0"/>
          <a:ext cx="1595708" cy="432048"/>
        </a:xfrm>
        <a:prstGeom prst="chevron">
          <a:avLst/>
        </a:prstGeom>
        <a:noFill/>
        <a:ln w="1905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12002" rIns="12002" bIns="12002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900" kern="1200" dirty="0" smtClean="0">
              <a:solidFill>
                <a:sysClr val="windowText" lastClr="000000"/>
              </a:solidFill>
            </a:rPr>
            <a:t>Notification</a:t>
          </a:r>
          <a:endParaRPr lang="fr-BE" sz="900" kern="1200" dirty="0">
            <a:solidFill>
              <a:sysClr val="windowText" lastClr="000000"/>
            </a:solidFill>
          </a:endParaRPr>
        </a:p>
      </dsp:txBody>
      <dsp:txXfrm>
        <a:off x="5964864" y="0"/>
        <a:ext cx="1163660" cy="432048"/>
      </dsp:txXfrm>
    </dsp:sp>
    <dsp:sp modelId="{DD743796-90FE-4F08-B966-14BAB1C099DB}">
      <dsp:nvSpPr>
        <dsp:cNvPr id="0" name=""/>
        <dsp:cNvSpPr/>
      </dsp:nvSpPr>
      <dsp:spPr>
        <a:xfrm>
          <a:off x="7184977" y="0"/>
          <a:ext cx="1595708" cy="432048"/>
        </a:xfrm>
        <a:prstGeom prst="chevron">
          <a:avLst/>
        </a:prstGeom>
        <a:noFill/>
        <a:ln w="1905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12002" rIns="12002" bIns="12002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900" kern="1200" dirty="0" smtClean="0">
              <a:solidFill>
                <a:sysClr val="windowText" lastClr="000000"/>
              </a:solidFill>
            </a:rPr>
            <a:t>Exécution du marché </a:t>
          </a:r>
          <a:r>
            <a:rPr lang="fr-BE" sz="900" kern="1200" dirty="0" smtClean="0">
              <a:solidFill>
                <a:sysClr val="windowText" lastClr="000000"/>
              </a:solidFill>
              <a:sym typeface="Wingdings" pitchFamily="2" charset="2"/>
            </a:rPr>
            <a:t></a:t>
          </a:r>
          <a:r>
            <a:rPr lang="fr-BE" sz="900" kern="1200" dirty="0" smtClean="0">
              <a:solidFill>
                <a:sysClr val="windowText" lastClr="000000"/>
              </a:solidFill>
            </a:rPr>
            <a:t> réception définitive</a:t>
          </a:r>
          <a:endParaRPr lang="fr-BE" sz="900" kern="1200" dirty="0">
            <a:solidFill>
              <a:sysClr val="windowText" lastClr="000000"/>
            </a:solidFill>
          </a:endParaRPr>
        </a:p>
      </dsp:txBody>
      <dsp:txXfrm>
        <a:off x="7401001" y="0"/>
        <a:ext cx="1163660" cy="432048"/>
      </dsp:txXfrm>
    </dsp:sp>
  </dsp:spTree>
</dsp:drawing>
</file>

<file path=ppt/diagrams/drawing1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9869DC-DF57-4D94-B314-56F5C6FFD62D}">
      <dsp:nvSpPr>
        <dsp:cNvPr id="0" name=""/>
        <dsp:cNvSpPr/>
      </dsp:nvSpPr>
      <dsp:spPr>
        <a:xfrm>
          <a:off x="4289" y="0"/>
          <a:ext cx="1595708" cy="432048"/>
        </a:xfrm>
        <a:prstGeom prst="chevron">
          <a:avLst/>
        </a:prstGeom>
        <a:solidFill>
          <a:schemeClr val="bg1"/>
        </a:solidFill>
        <a:ln w="1905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12002" rIns="12002" bIns="12002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900" kern="1200" dirty="0" smtClean="0">
              <a:solidFill>
                <a:schemeClr val="tx1"/>
              </a:solidFill>
            </a:rPr>
            <a:t>Détermination des besoins par le PA </a:t>
          </a:r>
          <a:r>
            <a:rPr lang="fr-BE" sz="900" kern="1200" dirty="0" smtClean="0">
              <a:solidFill>
                <a:schemeClr val="tx1"/>
              </a:solidFill>
              <a:sym typeface="Wingdings" pitchFamily="2" charset="2"/>
            </a:rPr>
            <a:t></a:t>
          </a:r>
          <a:r>
            <a:rPr lang="fr-BE" sz="900" kern="1200" dirty="0" smtClean="0">
              <a:solidFill>
                <a:schemeClr val="tx1"/>
              </a:solidFill>
            </a:rPr>
            <a:t> CSC </a:t>
          </a:r>
          <a:endParaRPr lang="fr-BE" sz="900" kern="1200" dirty="0">
            <a:solidFill>
              <a:schemeClr val="tx1"/>
            </a:solidFill>
          </a:endParaRPr>
        </a:p>
      </dsp:txBody>
      <dsp:txXfrm>
        <a:off x="220313" y="0"/>
        <a:ext cx="1163660" cy="432048"/>
      </dsp:txXfrm>
    </dsp:sp>
    <dsp:sp modelId="{934DCD4E-3EEA-4D3E-AEDE-9C0D3D71689B}">
      <dsp:nvSpPr>
        <dsp:cNvPr id="0" name=""/>
        <dsp:cNvSpPr/>
      </dsp:nvSpPr>
      <dsp:spPr>
        <a:xfrm>
          <a:off x="1440427" y="0"/>
          <a:ext cx="1595708" cy="432048"/>
        </a:xfrm>
        <a:prstGeom prst="chevron">
          <a:avLst/>
        </a:prstGeom>
        <a:solidFill>
          <a:schemeClr val="accent2">
            <a:lumMod val="60000"/>
            <a:lumOff val="40000"/>
          </a:schemeClr>
        </a:solidFill>
        <a:ln w="1905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12002" rIns="12002" bIns="12002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900" kern="1200" dirty="0" smtClean="0">
              <a:solidFill>
                <a:schemeClr val="bg1"/>
              </a:solidFill>
            </a:rPr>
            <a:t>Publication de l’avis de marché / invitation à soumissionner</a:t>
          </a:r>
          <a:endParaRPr lang="fr-BE" sz="900" kern="1200" dirty="0">
            <a:solidFill>
              <a:schemeClr val="bg1"/>
            </a:solidFill>
          </a:endParaRPr>
        </a:p>
      </dsp:txBody>
      <dsp:txXfrm>
        <a:off x="1656451" y="0"/>
        <a:ext cx="1163660" cy="432048"/>
      </dsp:txXfrm>
    </dsp:sp>
    <dsp:sp modelId="{8D804FB2-6B3C-4129-A9FC-614B1BFCCEF4}">
      <dsp:nvSpPr>
        <dsp:cNvPr id="0" name=""/>
        <dsp:cNvSpPr/>
      </dsp:nvSpPr>
      <dsp:spPr>
        <a:xfrm>
          <a:off x="2876564" y="0"/>
          <a:ext cx="1595708" cy="432048"/>
        </a:xfrm>
        <a:prstGeom prst="chevron">
          <a:avLst/>
        </a:prstGeom>
        <a:noFill/>
        <a:ln w="1905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12002" rIns="12002" bIns="12002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900" kern="1200" dirty="0" smtClean="0">
              <a:solidFill>
                <a:sysClr val="windowText" lastClr="000000"/>
              </a:solidFill>
            </a:rPr>
            <a:t>Dépôt des offres</a:t>
          </a:r>
          <a:endParaRPr lang="fr-BE" sz="900" kern="1200" dirty="0">
            <a:solidFill>
              <a:sysClr val="windowText" lastClr="000000"/>
            </a:solidFill>
          </a:endParaRPr>
        </a:p>
      </dsp:txBody>
      <dsp:txXfrm>
        <a:off x="3092588" y="0"/>
        <a:ext cx="1163660" cy="432048"/>
      </dsp:txXfrm>
    </dsp:sp>
    <dsp:sp modelId="{7ACDBFFF-A5D3-4265-868A-D3C53D5CD220}">
      <dsp:nvSpPr>
        <dsp:cNvPr id="0" name=""/>
        <dsp:cNvSpPr/>
      </dsp:nvSpPr>
      <dsp:spPr>
        <a:xfrm>
          <a:off x="4312702" y="0"/>
          <a:ext cx="1595708" cy="432048"/>
        </a:xfrm>
        <a:prstGeom prst="chevron">
          <a:avLst/>
        </a:prstGeom>
        <a:noFill/>
        <a:ln w="1905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12002" rIns="12002" bIns="12002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900" kern="1200" dirty="0" smtClean="0">
              <a:solidFill>
                <a:sysClr val="windowText" lastClr="000000"/>
              </a:solidFill>
            </a:rPr>
            <a:t>Analyse des offres et attribution</a:t>
          </a:r>
          <a:endParaRPr lang="fr-BE" sz="900" kern="1200" dirty="0">
            <a:solidFill>
              <a:sysClr val="windowText" lastClr="000000"/>
            </a:solidFill>
          </a:endParaRPr>
        </a:p>
      </dsp:txBody>
      <dsp:txXfrm>
        <a:off x="4528726" y="0"/>
        <a:ext cx="1163660" cy="432048"/>
      </dsp:txXfrm>
    </dsp:sp>
    <dsp:sp modelId="{30BC7D6B-88CB-42E8-9D03-88B4AC94070F}">
      <dsp:nvSpPr>
        <dsp:cNvPr id="0" name=""/>
        <dsp:cNvSpPr/>
      </dsp:nvSpPr>
      <dsp:spPr>
        <a:xfrm>
          <a:off x="5748840" y="0"/>
          <a:ext cx="1595708" cy="432048"/>
        </a:xfrm>
        <a:prstGeom prst="chevron">
          <a:avLst/>
        </a:prstGeom>
        <a:noFill/>
        <a:ln w="1905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12002" rIns="12002" bIns="12002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900" kern="1200" dirty="0" smtClean="0">
              <a:solidFill>
                <a:sysClr val="windowText" lastClr="000000"/>
              </a:solidFill>
            </a:rPr>
            <a:t>Notification</a:t>
          </a:r>
          <a:endParaRPr lang="fr-BE" sz="900" kern="1200" dirty="0">
            <a:solidFill>
              <a:sysClr val="windowText" lastClr="000000"/>
            </a:solidFill>
          </a:endParaRPr>
        </a:p>
      </dsp:txBody>
      <dsp:txXfrm>
        <a:off x="5964864" y="0"/>
        <a:ext cx="1163660" cy="432048"/>
      </dsp:txXfrm>
    </dsp:sp>
    <dsp:sp modelId="{DD743796-90FE-4F08-B966-14BAB1C099DB}">
      <dsp:nvSpPr>
        <dsp:cNvPr id="0" name=""/>
        <dsp:cNvSpPr/>
      </dsp:nvSpPr>
      <dsp:spPr>
        <a:xfrm>
          <a:off x="7184977" y="0"/>
          <a:ext cx="1595708" cy="432048"/>
        </a:xfrm>
        <a:prstGeom prst="chevron">
          <a:avLst/>
        </a:prstGeom>
        <a:noFill/>
        <a:ln w="1905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12002" rIns="12002" bIns="12002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900" kern="1200" dirty="0" smtClean="0">
              <a:solidFill>
                <a:sysClr val="windowText" lastClr="000000"/>
              </a:solidFill>
            </a:rPr>
            <a:t>Exécution du marché </a:t>
          </a:r>
          <a:r>
            <a:rPr lang="fr-BE" sz="900" kern="1200" dirty="0" smtClean="0">
              <a:solidFill>
                <a:sysClr val="windowText" lastClr="000000"/>
              </a:solidFill>
              <a:sym typeface="Wingdings" pitchFamily="2" charset="2"/>
            </a:rPr>
            <a:t></a:t>
          </a:r>
          <a:r>
            <a:rPr lang="fr-BE" sz="900" kern="1200" dirty="0" smtClean="0">
              <a:solidFill>
                <a:sysClr val="windowText" lastClr="000000"/>
              </a:solidFill>
            </a:rPr>
            <a:t> réception définitive</a:t>
          </a:r>
          <a:endParaRPr lang="fr-BE" sz="900" kern="1200" dirty="0">
            <a:solidFill>
              <a:sysClr val="windowText" lastClr="000000"/>
            </a:solidFill>
          </a:endParaRPr>
        </a:p>
      </dsp:txBody>
      <dsp:txXfrm>
        <a:off x="7401001" y="0"/>
        <a:ext cx="1163660" cy="432048"/>
      </dsp:txXfrm>
    </dsp:sp>
  </dsp:spTree>
</dsp:drawing>
</file>

<file path=ppt/diagrams/drawing1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9869DC-DF57-4D94-B314-56F5C6FFD62D}">
      <dsp:nvSpPr>
        <dsp:cNvPr id="0" name=""/>
        <dsp:cNvSpPr/>
      </dsp:nvSpPr>
      <dsp:spPr>
        <a:xfrm>
          <a:off x="4289" y="0"/>
          <a:ext cx="1595708" cy="432048"/>
        </a:xfrm>
        <a:prstGeom prst="chevron">
          <a:avLst/>
        </a:prstGeom>
        <a:solidFill>
          <a:schemeClr val="bg1"/>
        </a:solidFill>
        <a:ln w="1905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12002" rIns="12002" bIns="12002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900" kern="1200" dirty="0" smtClean="0">
              <a:solidFill>
                <a:schemeClr val="tx1"/>
              </a:solidFill>
            </a:rPr>
            <a:t>Détermination des besoins par le PA </a:t>
          </a:r>
          <a:r>
            <a:rPr lang="fr-BE" sz="900" kern="1200" dirty="0" smtClean="0">
              <a:solidFill>
                <a:schemeClr val="tx1"/>
              </a:solidFill>
              <a:sym typeface="Wingdings" pitchFamily="2" charset="2"/>
            </a:rPr>
            <a:t></a:t>
          </a:r>
          <a:r>
            <a:rPr lang="fr-BE" sz="900" kern="1200" dirty="0" smtClean="0">
              <a:solidFill>
                <a:schemeClr val="tx1"/>
              </a:solidFill>
            </a:rPr>
            <a:t> CSC </a:t>
          </a:r>
          <a:endParaRPr lang="fr-BE" sz="900" kern="1200" dirty="0">
            <a:solidFill>
              <a:schemeClr val="tx1"/>
            </a:solidFill>
          </a:endParaRPr>
        </a:p>
      </dsp:txBody>
      <dsp:txXfrm>
        <a:off x="220313" y="0"/>
        <a:ext cx="1163660" cy="432048"/>
      </dsp:txXfrm>
    </dsp:sp>
    <dsp:sp modelId="{934DCD4E-3EEA-4D3E-AEDE-9C0D3D71689B}">
      <dsp:nvSpPr>
        <dsp:cNvPr id="0" name=""/>
        <dsp:cNvSpPr/>
      </dsp:nvSpPr>
      <dsp:spPr>
        <a:xfrm>
          <a:off x="1440427" y="0"/>
          <a:ext cx="1595708" cy="432048"/>
        </a:xfrm>
        <a:prstGeom prst="chevron">
          <a:avLst/>
        </a:prstGeom>
        <a:solidFill>
          <a:schemeClr val="accent2">
            <a:lumMod val="60000"/>
            <a:lumOff val="40000"/>
          </a:schemeClr>
        </a:solidFill>
        <a:ln w="1905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12002" rIns="12002" bIns="12002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900" kern="1200" dirty="0" smtClean="0">
              <a:solidFill>
                <a:schemeClr val="bg1"/>
              </a:solidFill>
            </a:rPr>
            <a:t>Publication de l’avis de marché / invitation à soumissionner</a:t>
          </a:r>
          <a:endParaRPr lang="fr-BE" sz="900" kern="1200" dirty="0">
            <a:solidFill>
              <a:schemeClr val="bg1"/>
            </a:solidFill>
          </a:endParaRPr>
        </a:p>
      </dsp:txBody>
      <dsp:txXfrm>
        <a:off x="1656451" y="0"/>
        <a:ext cx="1163660" cy="432048"/>
      </dsp:txXfrm>
    </dsp:sp>
    <dsp:sp modelId="{8D804FB2-6B3C-4129-A9FC-614B1BFCCEF4}">
      <dsp:nvSpPr>
        <dsp:cNvPr id="0" name=""/>
        <dsp:cNvSpPr/>
      </dsp:nvSpPr>
      <dsp:spPr>
        <a:xfrm>
          <a:off x="2876564" y="0"/>
          <a:ext cx="1595708" cy="432048"/>
        </a:xfrm>
        <a:prstGeom prst="chevron">
          <a:avLst/>
        </a:prstGeom>
        <a:noFill/>
        <a:ln w="1905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12002" rIns="12002" bIns="12002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900" kern="1200" dirty="0" smtClean="0">
              <a:solidFill>
                <a:sysClr val="windowText" lastClr="000000"/>
              </a:solidFill>
            </a:rPr>
            <a:t>Dépôt des offres</a:t>
          </a:r>
          <a:endParaRPr lang="fr-BE" sz="900" kern="1200" dirty="0">
            <a:solidFill>
              <a:sysClr val="windowText" lastClr="000000"/>
            </a:solidFill>
          </a:endParaRPr>
        </a:p>
      </dsp:txBody>
      <dsp:txXfrm>
        <a:off x="3092588" y="0"/>
        <a:ext cx="1163660" cy="432048"/>
      </dsp:txXfrm>
    </dsp:sp>
    <dsp:sp modelId="{7ACDBFFF-A5D3-4265-868A-D3C53D5CD220}">
      <dsp:nvSpPr>
        <dsp:cNvPr id="0" name=""/>
        <dsp:cNvSpPr/>
      </dsp:nvSpPr>
      <dsp:spPr>
        <a:xfrm>
          <a:off x="4312702" y="0"/>
          <a:ext cx="1595708" cy="432048"/>
        </a:xfrm>
        <a:prstGeom prst="chevron">
          <a:avLst/>
        </a:prstGeom>
        <a:noFill/>
        <a:ln w="1905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12002" rIns="12002" bIns="12002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900" kern="1200" dirty="0" smtClean="0">
              <a:solidFill>
                <a:sysClr val="windowText" lastClr="000000"/>
              </a:solidFill>
            </a:rPr>
            <a:t>Analyse des offres et attribution</a:t>
          </a:r>
          <a:endParaRPr lang="fr-BE" sz="900" kern="1200" dirty="0">
            <a:solidFill>
              <a:sysClr val="windowText" lastClr="000000"/>
            </a:solidFill>
          </a:endParaRPr>
        </a:p>
      </dsp:txBody>
      <dsp:txXfrm>
        <a:off x="4528726" y="0"/>
        <a:ext cx="1163660" cy="432048"/>
      </dsp:txXfrm>
    </dsp:sp>
    <dsp:sp modelId="{30BC7D6B-88CB-42E8-9D03-88B4AC94070F}">
      <dsp:nvSpPr>
        <dsp:cNvPr id="0" name=""/>
        <dsp:cNvSpPr/>
      </dsp:nvSpPr>
      <dsp:spPr>
        <a:xfrm>
          <a:off x="5748840" y="0"/>
          <a:ext cx="1595708" cy="432048"/>
        </a:xfrm>
        <a:prstGeom prst="chevron">
          <a:avLst/>
        </a:prstGeom>
        <a:noFill/>
        <a:ln w="1905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12002" rIns="12002" bIns="12002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900" kern="1200" dirty="0" smtClean="0">
              <a:solidFill>
                <a:sysClr val="windowText" lastClr="000000"/>
              </a:solidFill>
            </a:rPr>
            <a:t>Notification</a:t>
          </a:r>
          <a:endParaRPr lang="fr-BE" sz="900" kern="1200" dirty="0">
            <a:solidFill>
              <a:sysClr val="windowText" lastClr="000000"/>
            </a:solidFill>
          </a:endParaRPr>
        </a:p>
      </dsp:txBody>
      <dsp:txXfrm>
        <a:off x="5964864" y="0"/>
        <a:ext cx="1163660" cy="432048"/>
      </dsp:txXfrm>
    </dsp:sp>
    <dsp:sp modelId="{DD743796-90FE-4F08-B966-14BAB1C099DB}">
      <dsp:nvSpPr>
        <dsp:cNvPr id="0" name=""/>
        <dsp:cNvSpPr/>
      </dsp:nvSpPr>
      <dsp:spPr>
        <a:xfrm>
          <a:off x="7184977" y="0"/>
          <a:ext cx="1595708" cy="432048"/>
        </a:xfrm>
        <a:prstGeom prst="chevron">
          <a:avLst/>
        </a:prstGeom>
        <a:noFill/>
        <a:ln w="1905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12002" rIns="12002" bIns="12002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900" kern="1200" dirty="0" smtClean="0">
              <a:solidFill>
                <a:sysClr val="windowText" lastClr="000000"/>
              </a:solidFill>
            </a:rPr>
            <a:t>Exécution du marché </a:t>
          </a:r>
          <a:r>
            <a:rPr lang="fr-BE" sz="900" kern="1200" dirty="0" smtClean="0">
              <a:solidFill>
                <a:sysClr val="windowText" lastClr="000000"/>
              </a:solidFill>
              <a:sym typeface="Wingdings" pitchFamily="2" charset="2"/>
            </a:rPr>
            <a:t></a:t>
          </a:r>
          <a:r>
            <a:rPr lang="fr-BE" sz="900" kern="1200" dirty="0" smtClean="0">
              <a:solidFill>
                <a:sysClr val="windowText" lastClr="000000"/>
              </a:solidFill>
            </a:rPr>
            <a:t> réception définitive</a:t>
          </a:r>
          <a:endParaRPr lang="fr-BE" sz="900" kern="1200" dirty="0">
            <a:solidFill>
              <a:sysClr val="windowText" lastClr="000000"/>
            </a:solidFill>
          </a:endParaRPr>
        </a:p>
      </dsp:txBody>
      <dsp:txXfrm>
        <a:off x="7401001" y="0"/>
        <a:ext cx="1163660" cy="432048"/>
      </dsp:txXfrm>
    </dsp:sp>
  </dsp:spTree>
</dsp:drawing>
</file>

<file path=ppt/diagrams/drawing1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9869DC-DF57-4D94-B314-56F5C6FFD62D}">
      <dsp:nvSpPr>
        <dsp:cNvPr id="0" name=""/>
        <dsp:cNvSpPr/>
      </dsp:nvSpPr>
      <dsp:spPr>
        <a:xfrm>
          <a:off x="4289" y="0"/>
          <a:ext cx="1595708" cy="432048"/>
        </a:xfrm>
        <a:prstGeom prst="chevron">
          <a:avLst/>
        </a:prstGeom>
        <a:solidFill>
          <a:schemeClr val="bg1"/>
        </a:solidFill>
        <a:ln w="1905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12002" rIns="12002" bIns="12002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900" kern="1200" dirty="0" smtClean="0">
              <a:solidFill>
                <a:schemeClr val="tx1"/>
              </a:solidFill>
            </a:rPr>
            <a:t>Détermination des besoins par le PA </a:t>
          </a:r>
          <a:r>
            <a:rPr lang="fr-BE" sz="900" kern="1200" dirty="0" smtClean="0">
              <a:solidFill>
                <a:schemeClr val="tx1"/>
              </a:solidFill>
              <a:sym typeface="Wingdings" pitchFamily="2" charset="2"/>
            </a:rPr>
            <a:t></a:t>
          </a:r>
          <a:r>
            <a:rPr lang="fr-BE" sz="900" kern="1200" dirty="0" smtClean="0">
              <a:solidFill>
                <a:schemeClr val="tx1"/>
              </a:solidFill>
            </a:rPr>
            <a:t> CSC </a:t>
          </a:r>
          <a:endParaRPr lang="fr-BE" sz="900" kern="1200" dirty="0">
            <a:solidFill>
              <a:schemeClr val="tx1"/>
            </a:solidFill>
          </a:endParaRPr>
        </a:p>
      </dsp:txBody>
      <dsp:txXfrm>
        <a:off x="220313" y="0"/>
        <a:ext cx="1163660" cy="432048"/>
      </dsp:txXfrm>
    </dsp:sp>
    <dsp:sp modelId="{934DCD4E-3EEA-4D3E-AEDE-9C0D3D71689B}">
      <dsp:nvSpPr>
        <dsp:cNvPr id="0" name=""/>
        <dsp:cNvSpPr/>
      </dsp:nvSpPr>
      <dsp:spPr>
        <a:xfrm>
          <a:off x="1440427" y="0"/>
          <a:ext cx="1595708" cy="432048"/>
        </a:xfrm>
        <a:prstGeom prst="chevron">
          <a:avLst/>
        </a:prstGeom>
        <a:solidFill>
          <a:schemeClr val="accent2">
            <a:lumMod val="60000"/>
            <a:lumOff val="40000"/>
          </a:schemeClr>
        </a:solidFill>
        <a:ln w="1905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12002" rIns="12002" bIns="12002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900" kern="1200" dirty="0" smtClean="0">
              <a:solidFill>
                <a:schemeClr val="bg1"/>
              </a:solidFill>
            </a:rPr>
            <a:t>Publication de l’avis de marché / invitation à soumissionner</a:t>
          </a:r>
          <a:endParaRPr lang="fr-BE" sz="900" kern="1200" dirty="0">
            <a:solidFill>
              <a:schemeClr val="bg1"/>
            </a:solidFill>
          </a:endParaRPr>
        </a:p>
      </dsp:txBody>
      <dsp:txXfrm>
        <a:off x="1656451" y="0"/>
        <a:ext cx="1163660" cy="432048"/>
      </dsp:txXfrm>
    </dsp:sp>
    <dsp:sp modelId="{8D804FB2-6B3C-4129-A9FC-614B1BFCCEF4}">
      <dsp:nvSpPr>
        <dsp:cNvPr id="0" name=""/>
        <dsp:cNvSpPr/>
      </dsp:nvSpPr>
      <dsp:spPr>
        <a:xfrm>
          <a:off x="2876564" y="0"/>
          <a:ext cx="1595708" cy="432048"/>
        </a:xfrm>
        <a:prstGeom prst="chevron">
          <a:avLst/>
        </a:prstGeom>
        <a:noFill/>
        <a:ln w="1905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12002" rIns="12002" bIns="12002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900" kern="1200" dirty="0" smtClean="0">
              <a:solidFill>
                <a:sysClr val="windowText" lastClr="000000"/>
              </a:solidFill>
            </a:rPr>
            <a:t>Dépôt des offres</a:t>
          </a:r>
          <a:endParaRPr lang="fr-BE" sz="900" kern="1200" dirty="0">
            <a:solidFill>
              <a:sysClr val="windowText" lastClr="000000"/>
            </a:solidFill>
          </a:endParaRPr>
        </a:p>
      </dsp:txBody>
      <dsp:txXfrm>
        <a:off x="3092588" y="0"/>
        <a:ext cx="1163660" cy="432048"/>
      </dsp:txXfrm>
    </dsp:sp>
    <dsp:sp modelId="{7ACDBFFF-A5D3-4265-868A-D3C53D5CD220}">
      <dsp:nvSpPr>
        <dsp:cNvPr id="0" name=""/>
        <dsp:cNvSpPr/>
      </dsp:nvSpPr>
      <dsp:spPr>
        <a:xfrm>
          <a:off x="4312702" y="0"/>
          <a:ext cx="1595708" cy="432048"/>
        </a:xfrm>
        <a:prstGeom prst="chevron">
          <a:avLst/>
        </a:prstGeom>
        <a:noFill/>
        <a:ln w="1905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12002" rIns="12002" bIns="12002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900" kern="1200" dirty="0" smtClean="0">
              <a:solidFill>
                <a:sysClr val="windowText" lastClr="000000"/>
              </a:solidFill>
            </a:rPr>
            <a:t>Analyse des offres et attribution</a:t>
          </a:r>
          <a:endParaRPr lang="fr-BE" sz="900" kern="1200" dirty="0">
            <a:solidFill>
              <a:sysClr val="windowText" lastClr="000000"/>
            </a:solidFill>
          </a:endParaRPr>
        </a:p>
      </dsp:txBody>
      <dsp:txXfrm>
        <a:off x="4528726" y="0"/>
        <a:ext cx="1163660" cy="432048"/>
      </dsp:txXfrm>
    </dsp:sp>
    <dsp:sp modelId="{30BC7D6B-88CB-42E8-9D03-88B4AC94070F}">
      <dsp:nvSpPr>
        <dsp:cNvPr id="0" name=""/>
        <dsp:cNvSpPr/>
      </dsp:nvSpPr>
      <dsp:spPr>
        <a:xfrm>
          <a:off x="5748840" y="0"/>
          <a:ext cx="1595708" cy="432048"/>
        </a:xfrm>
        <a:prstGeom prst="chevron">
          <a:avLst/>
        </a:prstGeom>
        <a:noFill/>
        <a:ln w="1905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12002" rIns="12002" bIns="12002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900" kern="1200" dirty="0" smtClean="0">
              <a:solidFill>
                <a:sysClr val="windowText" lastClr="000000"/>
              </a:solidFill>
            </a:rPr>
            <a:t>Notification</a:t>
          </a:r>
          <a:endParaRPr lang="fr-BE" sz="900" kern="1200" dirty="0">
            <a:solidFill>
              <a:sysClr val="windowText" lastClr="000000"/>
            </a:solidFill>
          </a:endParaRPr>
        </a:p>
      </dsp:txBody>
      <dsp:txXfrm>
        <a:off x="5964864" y="0"/>
        <a:ext cx="1163660" cy="432048"/>
      </dsp:txXfrm>
    </dsp:sp>
    <dsp:sp modelId="{DD743796-90FE-4F08-B966-14BAB1C099DB}">
      <dsp:nvSpPr>
        <dsp:cNvPr id="0" name=""/>
        <dsp:cNvSpPr/>
      </dsp:nvSpPr>
      <dsp:spPr>
        <a:xfrm>
          <a:off x="7184977" y="0"/>
          <a:ext cx="1595708" cy="432048"/>
        </a:xfrm>
        <a:prstGeom prst="chevron">
          <a:avLst/>
        </a:prstGeom>
        <a:noFill/>
        <a:ln w="1905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12002" rIns="12002" bIns="12002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900" kern="1200" dirty="0" smtClean="0">
              <a:solidFill>
                <a:sysClr val="windowText" lastClr="000000"/>
              </a:solidFill>
            </a:rPr>
            <a:t>Exécution du marché </a:t>
          </a:r>
          <a:r>
            <a:rPr lang="fr-BE" sz="900" kern="1200" dirty="0" smtClean="0">
              <a:solidFill>
                <a:sysClr val="windowText" lastClr="000000"/>
              </a:solidFill>
              <a:sym typeface="Wingdings" pitchFamily="2" charset="2"/>
            </a:rPr>
            <a:t></a:t>
          </a:r>
          <a:r>
            <a:rPr lang="fr-BE" sz="900" kern="1200" dirty="0" smtClean="0">
              <a:solidFill>
                <a:sysClr val="windowText" lastClr="000000"/>
              </a:solidFill>
            </a:rPr>
            <a:t> réception définitive</a:t>
          </a:r>
          <a:endParaRPr lang="fr-BE" sz="900" kern="1200" dirty="0">
            <a:solidFill>
              <a:sysClr val="windowText" lastClr="000000"/>
            </a:solidFill>
          </a:endParaRPr>
        </a:p>
      </dsp:txBody>
      <dsp:txXfrm>
        <a:off x="7401001" y="0"/>
        <a:ext cx="1163660" cy="432048"/>
      </dsp:txXfrm>
    </dsp:sp>
  </dsp:spTree>
</dsp:drawing>
</file>

<file path=ppt/diagrams/drawing1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9869DC-DF57-4D94-B314-56F5C6FFD62D}">
      <dsp:nvSpPr>
        <dsp:cNvPr id="0" name=""/>
        <dsp:cNvSpPr/>
      </dsp:nvSpPr>
      <dsp:spPr>
        <a:xfrm>
          <a:off x="4289" y="0"/>
          <a:ext cx="1595708" cy="432048"/>
        </a:xfrm>
        <a:prstGeom prst="chevron">
          <a:avLst/>
        </a:prstGeom>
        <a:solidFill>
          <a:schemeClr val="bg1"/>
        </a:solidFill>
        <a:ln w="1905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12002" rIns="12002" bIns="12002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900" kern="1200" dirty="0" smtClean="0">
              <a:solidFill>
                <a:schemeClr val="tx1"/>
              </a:solidFill>
            </a:rPr>
            <a:t>Détermination des besoins par le PA </a:t>
          </a:r>
          <a:r>
            <a:rPr lang="fr-BE" sz="900" kern="1200" dirty="0" smtClean="0">
              <a:solidFill>
                <a:schemeClr val="tx1"/>
              </a:solidFill>
              <a:sym typeface="Wingdings" pitchFamily="2" charset="2"/>
            </a:rPr>
            <a:t></a:t>
          </a:r>
          <a:r>
            <a:rPr lang="fr-BE" sz="900" kern="1200" dirty="0" smtClean="0">
              <a:solidFill>
                <a:schemeClr val="tx1"/>
              </a:solidFill>
            </a:rPr>
            <a:t> CSC </a:t>
          </a:r>
          <a:endParaRPr lang="fr-BE" sz="900" kern="1200" dirty="0">
            <a:solidFill>
              <a:schemeClr val="tx1"/>
            </a:solidFill>
          </a:endParaRPr>
        </a:p>
      </dsp:txBody>
      <dsp:txXfrm>
        <a:off x="220313" y="0"/>
        <a:ext cx="1163660" cy="432048"/>
      </dsp:txXfrm>
    </dsp:sp>
    <dsp:sp modelId="{934DCD4E-3EEA-4D3E-AEDE-9C0D3D71689B}">
      <dsp:nvSpPr>
        <dsp:cNvPr id="0" name=""/>
        <dsp:cNvSpPr/>
      </dsp:nvSpPr>
      <dsp:spPr>
        <a:xfrm>
          <a:off x="1440427" y="0"/>
          <a:ext cx="1595708" cy="432048"/>
        </a:xfrm>
        <a:prstGeom prst="chevron">
          <a:avLst/>
        </a:prstGeom>
        <a:solidFill>
          <a:schemeClr val="accent2">
            <a:lumMod val="60000"/>
            <a:lumOff val="40000"/>
          </a:schemeClr>
        </a:solidFill>
        <a:ln w="1905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12002" rIns="12002" bIns="12002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900" kern="1200" dirty="0" smtClean="0">
              <a:solidFill>
                <a:schemeClr val="bg1"/>
              </a:solidFill>
            </a:rPr>
            <a:t>Publication de l’avis de marché / invitation à soumissionner</a:t>
          </a:r>
          <a:endParaRPr lang="fr-BE" sz="900" kern="1200" dirty="0">
            <a:solidFill>
              <a:schemeClr val="bg1"/>
            </a:solidFill>
          </a:endParaRPr>
        </a:p>
      </dsp:txBody>
      <dsp:txXfrm>
        <a:off x="1656451" y="0"/>
        <a:ext cx="1163660" cy="432048"/>
      </dsp:txXfrm>
    </dsp:sp>
    <dsp:sp modelId="{8D804FB2-6B3C-4129-A9FC-614B1BFCCEF4}">
      <dsp:nvSpPr>
        <dsp:cNvPr id="0" name=""/>
        <dsp:cNvSpPr/>
      </dsp:nvSpPr>
      <dsp:spPr>
        <a:xfrm>
          <a:off x="2876564" y="0"/>
          <a:ext cx="1595708" cy="432048"/>
        </a:xfrm>
        <a:prstGeom prst="chevron">
          <a:avLst/>
        </a:prstGeom>
        <a:noFill/>
        <a:ln w="1905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12002" rIns="12002" bIns="12002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900" kern="1200" dirty="0" smtClean="0">
              <a:solidFill>
                <a:sysClr val="windowText" lastClr="000000"/>
              </a:solidFill>
            </a:rPr>
            <a:t>Dépôt des offres</a:t>
          </a:r>
          <a:endParaRPr lang="fr-BE" sz="900" kern="1200" dirty="0">
            <a:solidFill>
              <a:sysClr val="windowText" lastClr="000000"/>
            </a:solidFill>
          </a:endParaRPr>
        </a:p>
      </dsp:txBody>
      <dsp:txXfrm>
        <a:off x="3092588" y="0"/>
        <a:ext cx="1163660" cy="432048"/>
      </dsp:txXfrm>
    </dsp:sp>
    <dsp:sp modelId="{7ACDBFFF-A5D3-4265-868A-D3C53D5CD220}">
      <dsp:nvSpPr>
        <dsp:cNvPr id="0" name=""/>
        <dsp:cNvSpPr/>
      </dsp:nvSpPr>
      <dsp:spPr>
        <a:xfrm>
          <a:off x="4312702" y="0"/>
          <a:ext cx="1595708" cy="432048"/>
        </a:xfrm>
        <a:prstGeom prst="chevron">
          <a:avLst/>
        </a:prstGeom>
        <a:noFill/>
        <a:ln w="1905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12002" rIns="12002" bIns="12002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900" kern="1200" dirty="0" smtClean="0">
              <a:solidFill>
                <a:sysClr val="windowText" lastClr="000000"/>
              </a:solidFill>
            </a:rPr>
            <a:t>Analyse des offres et attribution</a:t>
          </a:r>
          <a:endParaRPr lang="fr-BE" sz="900" kern="1200" dirty="0">
            <a:solidFill>
              <a:sysClr val="windowText" lastClr="000000"/>
            </a:solidFill>
          </a:endParaRPr>
        </a:p>
      </dsp:txBody>
      <dsp:txXfrm>
        <a:off x="4528726" y="0"/>
        <a:ext cx="1163660" cy="432048"/>
      </dsp:txXfrm>
    </dsp:sp>
    <dsp:sp modelId="{30BC7D6B-88CB-42E8-9D03-88B4AC94070F}">
      <dsp:nvSpPr>
        <dsp:cNvPr id="0" name=""/>
        <dsp:cNvSpPr/>
      </dsp:nvSpPr>
      <dsp:spPr>
        <a:xfrm>
          <a:off x="5748840" y="0"/>
          <a:ext cx="1595708" cy="432048"/>
        </a:xfrm>
        <a:prstGeom prst="chevron">
          <a:avLst/>
        </a:prstGeom>
        <a:noFill/>
        <a:ln w="1905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12002" rIns="12002" bIns="12002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900" kern="1200" dirty="0" smtClean="0">
              <a:solidFill>
                <a:sysClr val="windowText" lastClr="000000"/>
              </a:solidFill>
            </a:rPr>
            <a:t>Notification</a:t>
          </a:r>
          <a:endParaRPr lang="fr-BE" sz="900" kern="1200" dirty="0">
            <a:solidFill>
              <a:sysClr val="windowText" lastClr="000000"/>
            </a:solidFill>
          </a:endParaRPr>
        </a:p>
      </dsp:txBody>
      <dsp:txXfrm>
        <a:off x="5964864" y="0"/>
        <a:ext cx="1163660" cy="432048"/>
      </dsp:txXfrm>
    </dsp:sp>
    <dsp:sp modelId="{DD743796-90FE-4F08-B966-14BAB1C099DB}">
      <dsp:nvSpPr>
        <dsp:cNvPr id="0" name=""/>
        <dsp:cNvSpPr/>
      </dsp:nvSpPr>
      <dsp:spPr>
        <a:xfrm>
          <a:off x="7184977" y="0"/>
          <a:ext cx="1595708" cy="432048"/>
        </a:xfrm>
        <a:prstGeom prst="chevron">
          <a:avLst/>
        </a:prstGeom>
        <a:noFill/>
        <a:ln w="1905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12002" rIns="12002" bIns="12002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900" kern="1200" dirty="0" smtClean="0">
              <a:solidFill>
                <a:sysClr val="windowText" lastClr="000000"/>
              </a:solidFill>
            </a:rPr>
            <a:t>Exécution du marché </a:t>
          </a:r>
          <a:r>
            <a:rPr lang="fr-BE" sz="900" kern="1200" dirty="0" smtClean="0">
              <a:solidFill>
                <a:sysClr val="windowText" lastClr="000000"/>
              </a:solidFill>
              <a:sym typeface="Wingdings" pitchFamily="2" charset="2"/>
            </a:rPr>
            <a:t></a:t>
          </a:r>
          <a:r>
            <a:rPr lang="fr-BE" sz="900" kern="1200" dirty="0" smtClean="0">
              <a:solidFill>
                <a:sysClr val="windowText" lastClr="000000"/>
              </a:solidFill>
            </a:rPr>
            <a:t> réception définitive</a:t>
          </a:r>
          <a:endParaRPr lang="fr-BE" sz="900" kern="1200" dirty="0">
            <a:solidFill>
              <a:sysClr val="windowText" lastClr="000000"/>
            </a:solidFill>
          </a:endParaRPr>
        </a:p>
      </dsp:txBody>
      <dsp:txXfrm>
        <a:off x="7401001" y="0"/>
        <a:ext cx="1163660" cy="432048"/>
      </dsp:txXfrm>
    </dsp:sp>
  </dsp:spTree>
</dsp:drawing>
</file>

<file path=ppt/diagrams/drawing1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9869DC-DF57-4D94-B314-56F5C6FFD62D}">
      <dsp:nvSpPr>
        <dsp:cNvPr id="0" name=""/>
        <dsp:cNvSpPr/>
      </dsp:nvSpPr>
      <dsp:spPr>
        <a:xfrm>
          <a:off x="4289" y="0"/>
          <a:ext cx="1595708" cy="432048"/>
        </a:xfrm>
        <a:prstGeom prst="chevron">
          <a:avLst/>
        </a:prstGeom>
        <a:solidFill>
          <a:schemeClr val="bg1"/>
        </a:solidFill>
        <a:ln w="1905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12002" rIns="12002" bIns="12002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900" kern="1200" dirty="0" smtClean="0">
              <a:solidFill>
                <a:schemeClr val="tx1"/>
              </a:solidFill>
            </a:rPr>
            <a:t>Détermination des besoins par le PA </a:t>
          </a:r>
          <a:r>
            <a:rPr lang="fr-BE" sz="900" kern="1200" dirty="0" smtClean="0">
              <a:solidFill>
                <a:schemeClr val="tx1"/>
              </a:solidFill>
              <a:sym typeface="Wingdings" pitchFamily="2" charset="2"/>
            </a:rPr>
            <a:t></a:t>
          </a:r>
          <a:r>
            <a:rPr lang="fr-BE" sz="900" kern="1200" dirty="0" smtClean="0">
              <a:solidFill>
                <a:schemeClr val="tx1"/>
              </a:solidFill>
            </a:rPr>
            <a:t> CSC </a:t>
          </a:r>
          <a:endParaRPr lang="fr-BE" sz="900" kern="1200" dirty="0">
            <a:solidFill>
              <a:schemeClr val="tx1"/>
            </a:solidFill>
          </a:endParaRPr>
        </a:p>
      </dsp:txBody>
      <dsp:txXfrm>
        <a:off x="220313" y="0"/>
        <a:ext cx="1163660" cy="432048"/>
      </dsp:txXfrm>
    </dsp:sp>
    <dsp:sp modelId="{934DCD4E-3EEA-4D3E-AEDE-9C0D3D71689B}">
      <dsp:nvSpPr>
        <dsp:cNvPr id="0" name=""/>
        <dsp:cNvSpPr/>
      </dsp:nvSpPr>
      <dsp:spPr>
        <a:xfrm>
          <a:off x="1440427" y="0"/>
          <a:ext cx="1595708" cy="432048"/>
        </a:xfrm>
        <a:prstGeom prst="chevron">
          <a:avLst/>
        </a:prstGeom>
        <a:solidFill>
          <a:schemeClr val="accent2">
            <a:lumMod val="60000"/>
            <a:lumOff val="40000"/>
          </a:schemeClr>
        </a:solidFill>
        <a:ln w="1905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12002" rIns="12002" bIns="12002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900" kern="1200" dirty="0" smtClean="0">
              <a:solidFill>
                <a:schemeClr val="bg1"/>
              </a:solidFill>
            </a:rPr>
            <a:t>Publication de l’avis de marché / invitation à soumissionner</a:t>
          </a:r>
          <a:endParaRPr lang="fr-BE" sz="900" kern="1200" dirty="0">
            <a:solidFill>
              <a:schemeClr val="bg1"/>
            </a:solidFill>
          </a:endParaRPr>
        </a:p>
      </dsp:txBody>
      <dsp:txXfrm>
        <a:off x="1656451" y="0"/>
        <a:ext cx="1163660" cy="432048"/>
      </dsp:txXfrm>
    </dsp:sp>
    <dsp:sp modelId="{8D804FB2-6B3C-4129-A9FC-614B1BFCCEF4}">
      <dsp:nvSpPr>
        <dsp:cNvPr id="0" name=""/>
        <dsp:cNvSpPr/>
      </dsp:nvSpPr>
      <dsp:spPr>
        <a:xfrm>
          <a:off x="2876564" y="0"/>
          <a:ext cx="1595708" cy="432048"/>
        </a:xfrm>
        <a:prstGeom prst="chevron">
          <a:avLst/>
        </a:prstGeom>
        <a:noFill/>
        <a:ln w="1905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12002" rIns="12002" bIns="12002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900" kern="1200" dirty="0" smtClean="0">
              <a:solidFill>
                <a:sysClr val="windowText" lastClr="000000"/>
              </a:solidFill>
            </a:rPr>
            <a:t>Dépôt des offres</a:t>
          </a:r>
          <a:endParaRPr lang="fr-BE" sz="900" kern="1200" dirty="0">
            <a:solidFill>
              <a:sysClr val="windowText" lastClr="000000"/>
            </a:solidFill>
          </a:endParaRPr>
        </a:p>
      </dsp:txBody>
      <dsp:txXfrm>
        <a:off x="3092588" y="0"/>
        <a:ext cx="1163660" cy="432048"/>
      </dsp:txXfrm>
    </dsp:sp>
    <dsp:sp modelId="{7ACDBFFF-A5D3-4265-868A-D3C53D5CD220}">
      <dsp:nvSpPr>
        <dsp:cNvPr id="0" name=""/>
        <dsp:cNvSpPr/>
      </dsp:nvSpPr>
      <dsp:spPr>
        <a:xfrm>
          <a:off x="4312702" y="0"/>
          <a:ext cx="1595708" cy="432048"/>
        </a:xfrm>
        <a:prstGeom prst="chevron">
          <a:avLst/>
        </a:prstGeom>
        <a:noFill/>
        <a:ln w="1905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12002" rIns="12002" bIns="12002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900" kern="1200" dirty="0" smtClean="0">
              <a:solidFill>
                <a:sysClr val="windowText" lastClr="000000"/>
              </a:solidFill>
            </a:rPr>
            <a:t>Analyse des offres et attribution</a:t>
          </a:r>
          <a:endParaRPr lang="fr-BE" sz="900" kern="1200" dirty="0">
            <a:solidFill>
              <a:sysClr val="windowText" lastClr="000000"/>
            </a:solidFill>
          </a:endParaRPr>
        </a:p>
      </dsp:txBody>
      <dsp:txXfrm>
        <a:off x="4528726" y="0"/>
        <a:ext cx="1163660" cy="432048"/>
      </dsp:txXfrm>
    </dsp:sp>
    <dsp:sp modelId="{30BC7D6B-88CB-42E8-9D03-88B4AC94070F}">
      <dsp:nvSpPr>
        <dsp:cNvPr id="0" name=""/>
        <dsp:cNvSpPr/>
      </dsp:nvSpPr>
      <dsp:spPr>
        <a:xfrm>
          <a:off x="5748840" y="0"/>
          <a:ext cx="1595708" cy="432048"/>
        </a:xfrm>
        <a:prstGeom prst="chevron">
          <a:avLst/>
        </a:prstGeom>
        <a:noFill/>
        <a:ln w="1905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12002" rIns="12002" bIns="12002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900" kern="1200" dirty="0" smtClean="0">
              <a:solidFill>
                <a:sysClr val="windowText" lastClr="000000"/>
              </a:solidFill>
            </a:rPr>
            <a:t>Notification</a:t>
          </a:r>
          <a:endParaRPr lang="fr-BE" sz="900" kern="1200" dirty="0">
            <a:solidFill>
              <a:sysClr val="windowText" lastClr="000000"/>
            </a:solidFill>
          </a:endParaRPr>
        </a:p>
      </dsp:txBody>
      <dsp:txXfrm>
        <a:off x="5964864" y="0"/>
        <a:ext cx="1163660" cy="432048"/>
      </dsp:txXfrm>
    </dsp:sp>
    <dsp:sp modelId="{DD743796-90FE-4F08-B966-14BAB1C099DB}">
      <dsp:nvSpPr>
        <dsp:cNvPr id="0" name=""/>
        <dsp:cNvSpPr/>
      </dsp:nvSpPr>
      <dsp:spPr>
        <a:xfrm>
          <a:off x="7184977" y="0"/>
          <a:ext cx="1595708" cy="432048"/>
        </a:xfrm>
        <a:prstGeom prst="chevron">
          <a:avLst/>
        </a:prstGeom>
        <a:noFill/>
        <a:ln w="1905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12002" rIns="12002" bIns="12002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900" kern="1200" dirty="0" smtClean="0">
              <a:solidFill>
                <a:sysClr val="windowText" lastClr="000000"/>
              </a:solidFill>
            </a:rPr>
            <a:t>Exécution du marché </a:t>
          </a:r>
          <a:r>
            <a:rPr lang="fr-BE" sz="900" kern="1200" dirty="0" smtClean="0">
              <a:solidFill>
                <a:sysClr val="windowText" lastClr="000000"/>
              </a:solidFill>
              <a:sym typeface="Wingdings" pitchFamily="2" charset="2"/>
            </a:rPr>
            <a:t></a:t>
          </a:r>
          <a:r>
            <a:rPr lang="fr-BE" sz="900" kern="1200" dirty="0" smtClean="0">
              <a:solidFill>
                <a:sysClr val="windowText" lastClr="000000"/>
              </a:solidFill>
            </a:rPr>
            <a:t> réception définitive</a:t>
          </a:r>
          <a:endParaRPr lang="fr-BE" sz="900" kern="1200" dirty="0">
            <a:solidFill>
              <a:sysClr val="windowText" lastClr="000000"/>
            </a:solidFill>
          </a:endParaRPr>
        </a:p>
      </dsp:txBody>
      <dsp:txXfrm>
        <a:off x="7401001" y="0"/>
        <a:ext cx="1163660" cy="43204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9869DC-DF57-4D94-B314-56F5C6FFD62D}">
      <dsp:nvSpPr>
        <dsp:cNvPr id="0" name=""/>
        <dsp:cNvSpPr/>
      </dsp:nvSpPr>
      <dsp:spPr>
        <a:xfrm>
          <a:off x="4289" y="0"/>
          <a:ext cx="1595708" cy="432048"/>
        </a:xfrm>
        <a:prstGeom prst="chevron">
          <a:avLst/>
        </a:prstGeom>
        <a:solidFill>
          <a:schemeClr val="bg1"/>
        </a:solidFill>
        <a:ln w="1905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12002" rIns="12002" bIns="12002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900" kern="1200" dirty="0" smtClean="0">
              <a:solidFill>
                <a:schemeClr val="tx1"/>
              </a:solidFill>
            </a:rPr>
            <a:t>Détermination des besoins par le PA </a:t>
          </a:r>
          <a:r>
            <a:rPr lang="fr-BE" sz="900" kern="1200" dirty="0" smtClean="0">
              <a:solidFill>
                <a:schemeClr val="tx1"/>
              </a:solidFill>
              <a:sym typeface="Wingdings" pitchFamily="2" charset="2"/>
            </a:rPr>
            <a:t></a:t>
          </a:r>
          <a:r>
            <a:rPr lang="fr-BE" sz="900" kern="1200" dirty="0" smtClean="0">
              <a:solidFill>
                <a:schemeClr val="tx1"/>
              </a:solidFill>
            </a:rPr>
            <a:t> CSC </a:t>
          </a:r>
          <a:endParaRPr lang="fr-BE" sz="900" kern="1200" dirty="0">
            <a:solidFill>
              <a:schemeClr val="tx1"/>
            </a:solidFill>
          </a:endParaRPr>
        </a:p>
      </dsp:txBody>
      <dsp:txXfrm>
        <a:off x="220313" y="0"/>
        <a:ext cx="1163660" cy="432048"/>
      </dsp:txXfrm>
    </dsp:sp>
    <dsp:sp modelId="{934DCD4E-3EEA-4D3E-AEDE-9C0D3D71689B}">
      <dsp:nvSpPr>
        <dsp:cNvPr id="0" name=""/>
        <dsp:cNvSpPr/>
      </dsp:nvSpPr>
      <dsp:spPr>
        <a:xfrm>
          <a:off x="1440427" y="0"/>
          <a:ext cx="1595708" cy="432048"/>
        </a:xfrm>
        <a:prstGeom prst="chevron">
          <a:avLst/>
        </a:prstGeom>
        <a:solidFill>
          <a:schemeClr val="accent2">
            <a:lumMod val="60000"/>
            <a:lumOff val="40000"/>
          </a:schemeClr>
        </a:solidFill>
        <a:ln w="1905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12002" rIns="12002" bIns="12002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900" kern="1200" dirty="0" smtClean="0">
              <a:solidFill>
                <a:schemeClr val="bg1"/>
              </a:solidFill>
            </a:rPr>
            <a:t>Publication de l’avis de marché / invitation à soumissionner</a:t>
          </a:r>
          <a:endParaRPr lang="fr-BE" sz="900" kern="1200" dirty="0">
            <a:solidFill>
              <a:schemeClr val="bg1"/>
            </a:solidFill>
          </a:endParaRPr>
        </a:p>
      </dsp:txBody>
      <dsp:txXfrm>
        <a:off x="1656451" y="0"/>
        <a:ext cx="1163660" cy="432048"/>
      </dsp:txXfrm>
    </dsp:sp>
    <dsp:sp modelId="{8D804FB2-6B3C-4129-A9FC-614B1BFCCEF4}">
      <dsp:nvSpPr>
        <dsp:cNvPr id="0" name=""/>
        <dsp:cNvSpPr/>
      </dsp:nvSpPr>
      <dsp:spPr>
        <a:xfrm>
          <a:off x="2876564" y="0"/>
          <a:ext cx="1595708" cy="432048"/>
        </a:xfrm>
        <a:prstGeom prst="chevron">
          <a:avLst/>
        </a:prstGeom>
        <a:noFill/>
        <a:ln w="1905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12002" rIns="12002" bIns="12002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900" kern="1200" dirty="0" smtClean="0">
              <a:solidFill>
                <a:sysClr val="windowText" lastClr="000000"/>
              </a:solidFill>
            </a:rPr>
            <a:t>Dépôt des offres</a:t>
          </a:r>
          <a:endParaRPr lang="fr-BE" sz="900" kern="1200" dirty="0">
            <a:solidFill>
              <a:sysClr val="windowText" lastClr="000000"/>
            </a:solidFill>
          </a:endParaRPr>
        </a:p>
      </dsp:txBody>
      <dsp:txXfrm>
        <a:off x="3092588" y="0"/>
        <a:ext cx="1163660" cy="432048"/>
      </dsp:txXfrm>
    </dsp:sp>
    <dsp:sp modelId="{7ACDBFFF-A5D3-4265-868A-D3C53D5CD220}">
      <dsp:nvSpPr>
        <dsp:cNvPr id="0" name=""/>
        <dsp:cNvSpPr/>
      </dsp:nvSpPr>
      <dsp:spPr>
        <a:xfrm>
          <a:off x="4312702" y="0"/>
          <a:ext cx="1595708" cy="432048"/>
        </a:xfrm>
        <a:prstGeom prst="chevron">
          <a:avLst/>
        </a:prstGeom>
        <a:noFill/>
        <a:ln w="1905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12002" rIns="12002" bIns="12002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900" kern="1200" dirty="0" smtClean="0">
              <a:solidFill>
                <a:sysClr val="windowText" lastClr="000000"/>
              </a:solidFill>
            </a:rPr>
            <a:t>Analyse des offres et attribution</a:t>
          </a:r>
          <a:endParaRPr lang="fr-BE" sz="900" kern="1200" dirty="0">
            <a:solidFill>
              <a:sysClr val="windowText" lastClr="000000"/>
            </a:solidFill>
          </a:endParaRPr>
        </a:p>
      </dsp:txBody>
      <dsp:txXfrm>
        <a:off x="4528726" y="0"/>
        <a:ext cx="1163660" cy="432048"/>
      </dsp:txXfrm>
    </dsp:sp>
    <dsp:sp modelId="{30BC7D6B-88CB-42E8-9D03-88B4AC94070F}">
      <dsp:nvSpPr>
        <dsp:cNvPr id="0" name=""/>
        <dsp:cNvSpPr/>
      </dsp:nvSpPr>
      <dsp:spPr>
        <a:xfrm>
          <a:off x="5748840" y="0"/>
          <a:ext cx="1595708" cy="432048"/>
        </a:xfrm>
        <a:prstGeom prst="chevron">
          <a:avLst/>
        </a:prstGeom>
        <a:noFill/>
        <a:ln w="1905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12002" rIns="12002" bIns="12002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900" kern="1200" dirty="0" smtClean="0">
              <a:solidFill>
                <a:sysClr val="windowText" lastClr="000000"/>
              </a:solidFill>
            </a:rPr>
            <a:t>Notification</a:t>
          </a:r>
          <a:endParaRPr lang="fr-BE" sz="900" kern="1200" dirty="0">
            <a:solidFill>
              <a:sysClr val="windowText" lastClr="000000"/>
            </a:solidFill>
          </a:endParaRPr>
        </a:p>
      </dsp:txBody>
      <dsp:txXfrm>
        <a:off x="5964864" y="0"/>
        <a:ext cx="1163660" cy="432048"/>
      </dsp:txXfrm>
    </dsp:sp>
    <dsp:sp modelId="{DD743796-90FE-4F08-B966-14BAB1C099DB}">
      <dsp:nvSpPr>
        <dsp:cNvPr id="0" name=""/>
        <dsp:cNvSpPr/>
      </dsp:nvSpPr>
      <dsp:spPr>
        <a:xfrm>
          <a:off x="7184977" y="0"/>
          <a:ext cx="1595708" cy="432048"/>
        </a:xfrm>
        <a:prstGeom prst="chevron">
          <a:avLst/>
        </a:prstGeom>
        <a:noFill/>
        <a:ln w="1905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12002" rIns="12002" bIns="12002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900" kern="1200" dirty="0" smtClean="0">
              <a:solidFill>
                <a:sysClr val="windowText" lastClr="000000"/>
              </a:solidFill>
            </a:rPr>
            <a:t>Exécution du marché </a:t>
          </a:r>
          <a:r>
            <a:rPr lang="fr-BE" sz="900" kern="1200" dirty="0" smtClean="0">
              <a:solidFill>
                <a:sysClr val="windowText" lastClr="000000"/>
              </a:solidFill>
              <a:sym typeface="Wingdings" pitchFamily="2" charset="2"/>
            </a:rPr>
            <a:t></a:t>
          </a:r>
          <a:r>
            <a:rPr lang="fr-BE" sz="900" kern="1200" dirty="0" smtClean="0">
              <a:solidFill>
                <a:sysClr val="windowText" lastClr="000000"/>
              </a:solidFill>
            </a:rPr>
            <a:t> réception définitive</a:t>
          </a:r>
          <a:endParaRPr lang="fr-BE" sz="900" kern="1200" dirty="0">
            <a:solidFill>
              <a:sysClr val="windowText" lastClr="000000"/>
            </a:solidFill>
          </a:endParaRPr>
        </a:p>
      </dsp:txBody>
      <dsp:txXfrm>
        <a:off x="7401001" y="0"/>
        <a:ext cx="1163660" cy="432048"/>
      </dsp:txXfrm>
    </dsp:sp>
  </dsp:spTree>
</dsp:drawing>
</file>

<file path=ppt/diagrams/drawing2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9869DC-DF57-4D94-B314-56F5C6FFD62D}">
      <dsp:nvSpPr>
        <dsp:cNvPr id="0" name=""/>
        <dsp:cNvSpPr/>
      </dsp:nvSpPr>
      <dsp:spPr>
        <a:xfrm>
          <a:off x="4289" y="0"/>
          <a:ext cx="1595708" cy="432048"/>
        </a:xfrm>
        <a:prstGeom prst="chevron">
          <a:avLst/>
        </a:prstGeom>
        <a:solidFill>
          <a:schemeClr val="bg1"/>
        </a:solidFill>
        <a:ln w="1905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12002" rIns="12002" bIns="12002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900" kern="1200" dirty="0" smtClean="0">
              <a:solidFill>
                <a:schemeClr val="tx1"/>
              </a:solidFill>
            </a:rPr>
            <a:t>Détermination des besoins par le PA </a:t>
          </a:r>
          <a:r>
            <a:rPr lang="fr-BE" sz="900" kern="1200" dirty="0" smtClean="0">
              <a:solidFill>
                <a:schemeClr val="tx1"/>
              </a:solidFill>
              <a:sym typeface="Wingdings" pitchFamily="2" charset="2"/>
            </a:rPr>
            <a:t></a:t>
          </a:r>
          <a:r>
            <a:rPr lang="fr-BE" sz="900" kern="1200" dirty="0" smtClean="0">
              <a:solidFill>
                <a:schemeClr val="tx1"/>
              </a:solidFill>
            </a:rPr>
            <a:t> CSC </a:t>
          </a:r>
          <a:endParaRPr lang="fr-BE" sz="900" kern="1200" dirty="0">
            <a:solidFill>
              <a:schemeClr val="tx1"/>
            </a:solidFill>
          </a:endParaRPr>
        </a:p>
      </dsp:txBody>
      <dsp:txXfrm>
        <a:off x="220313" y="0"/>
        <a:ext cx="1163660" cy="432048"/>
      </dsp:txXfrm>
    </dsp:sp>
    <dsp:sp modelId="{934DCD4E-3EEA-4D3E-AEDE-9C0D3D71689B}">
      <dsp:nvSpPr>
        <dsp:cNvPr id="0" name=""/>
        <dsp:cNvSpPr/>
      </dsp:nvSpPr>
      <dsp:spPr>
        <a:xfrm>
          <a:off x="1440427" y="0"/>
          <a:ext cx="1595708" cy="432048"/>
        </a:xfrm>
        <a:prstGeom prst="chevron">
          <a:avLst/>
        </a:prstGeom>
        <a:solidFill>
          <a:schemeClr val="accent2">
            <a:lumMod val="60000"/>
            <a:lumOff val="40000"/>
          </a:schemeClr>
        </a:solidFill>
        <a:ln w="1905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12002" rIns="12002" bIns="12002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900" kern="1200" dirty="0" smtClean="0">
              <a:solidFill>
                <a:schemeClr val="bg1"/>
              </a:solidFill>
            </a:rPr>
            <a:t>Publication de l’avis de marché / invitation à soumissionner</a:t>
          </a:r>
          <a:endParaRPr lang="fr-BE" sz="900" kern="1200" dirty="0">
            <a:solidFill>
              <a:schemeClr val="bg1"/>
            </a:solidFill>
          </a:endParaRPr>
        </a:p>
      </dsp:txBody>
      <dsp:txXfrm>
        <a:off x="1656451" y="0"/>
        <a:ext cx="1163660" cy="432048"/>
      </dsp:txXfrm>
    </dsp:sp>
    <dsp:sp modelId="{8D804FB2-6B3C-4129-A9FC-614B1BFCCEF4}">
      <dsp:nvSpPr>
        <dsp:cNvPr id="0" name=""/>
        <dsp:cNvSpPr/>
      </dsp:nvSpPr>
      <dsp:spPr>
        <a:xfrm>
          <a:off x="2876564" y="0"/>
          <a:ext cx="1595708" cy="432048"/>
        </a:xfrm>
        <a:prstGeom prst="chevron">
          <a:avLst/>
        </a:prstGeom>
        <a:noFill/>
        <a:ln w="1905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12002" rIns="12002" bIns="12002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900" kern="1200" dirty="0" smtClean="0">
              <a:solidFill>
                <a:sysClr val="windowText" lastClr="000000"/>
              </a:solidFill>
            </a:rPr>
            <a:t>Dépôt des offres</a:t>
          </a:r>
          <a:endParaRPr lang="fr-BE" sz="900" kern="1200" dirty="0">
            <a:solidFill>
              <a:sysClr val="windowText" lastClr="000000"/>
            </a:solidFill>
          </a:endParaRPr>
        </a:p>
      </dsp:txBody>
      <dsp:txXfrm>
        <a:off x="3092588" y="0"/>
        <a:ext cx="1163660" cy="432048"/>
      </dsp:txXfrm>
    </dsp:sp>
    <dsp:sp modelId="{7ACDBFFF-A5D3-4265-868A-D3C53D5CD220}">
      <dsp:nvSpPr>
        <dsp:cNvPr id="0" name=""/>
        <dsp:cNvSpPr/>
      </dsp:nvSpPr>
      <dsp:spPr>
        <a:xfrm>
          <a:off x="4312702" y="0"/>
          <a:ext cx="1595708" cy="432048"/>
        </a:xfrm>
        <a:prstGeom prst="chevron">
          <a:avLst/>
        </a:prstGeom>
        <a:noFill/>
        <a:ln w="1905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12002" rIns="12002" bIns="12002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900" kern="1200" dirty="0" smtClean="0">
              <a:solidFill>
                <a:sysClr val="windowText" lastClr="000000"/>
              </a:solidFill>
            </a:rPr>
            <a:t>Analyse des offres et attribution</a:t>
          </a:r>
          <a:endParaRPr lang="fr-BE" sz="900" kern="1200" dirty="0">
            <a:solidFill>
              <a:sysClr val="windowText" lastClr="000000"/>
            </a:solidFill>
          </a:endParaRPr>
        </a:p>
      </dsp:txBody>
      <dsp:txXfrm>
        <a:off x="4528726" y="0"/>
        <a:ext cx="1163660" cy="432048"/>
      </dsp:txXfrm>
    </dsp:sp>
    <dsp:sp modelId="{30BC7D6B-88CB-42E8-9D03-88B4AC94070F}">
      <dsp:nvSpPr>
        <dsp:cNvPr id="0" name=""/>
        <dsp:cNvSpPr/>
      </dsp:nvSpPr>
      <dsp:spPr>
        <a:xfrm>
          <a:off x="5748840" y="0"/>
          <a:ext cx="1595708" cy="432048"/>
        </a:xfrm>
        <a:prstGeom prst="chevron">
          <a:avLst/>
        </a:prstGeom>
        <a:noFill/>
        <a:ln w="1905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12002" rIns="12002" bIns="12002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900" kern="1200" dirty="0" smtClean="0">
              <a:solidFill>
                <a:sysClr val="windowText" lastClr="000000"/>
              </a:solidFill>
            </a:rPr>
            <a:t>Notification</a:t>
          </a:r>
          <a:endParaRPr lang="fr-BE" sz="900" kern="1200" dirty="0">
            <a:solidFill>
              <a:sysClr val="windowText" lastClr="000000"/>
            </a:solidFill>
          </a:endParaRPr>
        </a:p>
      </dsp:txBody>
      <dsp:txXfrm>
        <a:off x="5964864" y="0"/>
        <a:ext cx="1163660" cy="432048"/>
      </dsp:txXfrm>
    </dsp:sp>
    <dsp:sp modelId="{DD743796-90FE-4F08-B966-14BAB1C099DB}">
      <dsp:nvSpPr>
        <dsp:cNvPr id="0" name=""/>
        <dsp:cNvSpPr/>
      </dsp:nvSpPr>
      <dsp:spPr>
        <a:xfrm>
          <a:off x="7184977" y="0"/>
          <a:ext cx="1595708" cy="432048"/>
        </a:xfrm>
        <a:prstGeom prst="chevron">
          <a:avLst/>
        </a:prstGeom>
        <a:noFill/>
        <a:ln w="1905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12002" rIns="12002" bIns="12002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900" kern="1200" dirty="0" smtClean="0">
              <a:solidFill>
                <a:sysClr val="windowText" lastClr="000000"/>
              </a:solidFill>
            </a:rPr>
            <a:t>Exécution du marché </a:t>
          </a:r>
          <a:r>
            <a:rPr lang="fr-BE" sz="900" kern="1200" dirty="0" smtClean="0">
              <a:solidFill>
                <a:sysClr val="windowText" lastClr="000000"/>
              </a:solidFill>
              <a:sym typeface="Wingdings" pitchFamily="2" charset="2"/>
            </a:rPr>
            <a:t></a:t>
          </a:r>
          <a:r>
            <a:rPr lang="fr-BE" sz="900" kern="1200" dirty="0" smtClean="0">
              <a:solidFill>
                <a:sysClr val="windowText" lastClr="000000"/>
              </a:solidFill>
            </a:rPr>
            <a:t> réception définitive</a:t>
          </a:r>
          <a:endParaRPr lang="fr-BE" sz="900" kern="1200" dirty="0">
            <a:solidFill>
              <a:sysClr val="windowText" lastClr="000000"/>
            </a:solidFill>
          </a:endParaRPr>
        </a:p>
      </dsp:txBody>
      <dsp:txXfrm>
        <a:off x="7401001" y="0"/>
        <a:ext cx="1163660" cy="432048"/>
      </dsp:txXfrm>
    </dsp:sp>
  </dsp:spTree>
</dsp:drawing>
</file>

<file path=ppt/diagrams/drawing2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9869DC-DF57-4D94-B314-56F5C6FFD62D}">
      <dsp:nvSpPr>
        <dsp:cNvPr id="0" name=""/>
        <dsp:cNvSpPr/>
      </dsp:nvSpPr>
      <dsp:spPr>
        <a:xfrm>
          <a:off x="4289" y="0"/>
          <a:ext cx="1595708" cy="432048"/>
        </a:xfrm>
        <a:prstGeom prst="chevron">
          <a:avLst/>
        </a:prstGeom>
        <a:solidFill>
          <a:schemeClr val="bg1"/>
        </a:solidFill>
        <a:ln w="1905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12002" rIns="12002" bIns="12002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900" kern="1200" dirty="0" smtClean="0">
              <a:solidFill>
                <a:schemeClr val="tx1"/>
              </a:solidFill>
            </a:rPr>
            <a:t>Détermination des besoins par le PA </a:t>
          </a:r>
          <a:r>
            <a:rPr lang="fr-BE" sz="900" kern="1200" dirty="0" smtClean="0">
              <a:solidFill>
                <a:schemeClr val="tx1"/>
              </a:solidFill>
              <a:sym typeface="Wingdings" pitchFamily="2" charset="2"/>
            </a:rPr>
            <a:t></a:t>
          </a:r>
          <a:r>
            <a:rPr lang="fr-BE" sz="900" kern="1200" dirty="0" smtClean="0">
              <a:solidFill>
                <a:schemeClr val="tx1"/>
              </a:solidFill>
            </a:rPr>
            <a:t> CSC </a:t>
          </a:r>
          <a:endParaRPr lang="fr-BE" sz="900" kern="1200" dirty="0">
            <a:solidFill>
              <a:schemeClr val="tx1"/>
            </a:solidFill>
          </a:endParaRPr>
        </a:p>
      </dsp:txBody>
      <dsp:txXfrm>
        <a:off x="220313" y="0"/>
        <a:ext cx="1163660" cy="432048"/>
      </dsp:txXfrm>
    </dsp:sp>
    <dsp:sp modelId="{934DCD4E-3EEA-4D3E-AEDE-9C0D3D71689B}">
      <dsp:nvSpPr>
        <dsp:cNvPr id="0" name=""/>
        <dsp:cNvSpPr/>
      </dsp:nvSpPr>
      <dsp:spPr>
        <a:xfrm>
          <a:off x="1440427" y="0"/>
          <a:ext cx="1595708" cy="432048"/>
        </a:xfrm>
        <a:prstGeom prst="chevron">
          <a:avLst/>
        </a:prstGeom>
        <a:solidFill>
          <a:schemeClr val="accent2">
            <a:lumMod val="60000"/>
            <a:lumOff val="40000"/>
          </a:schemeClr>
        </a:solidFill>
        <a:ln w="1905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12002" rIns="12002" bIns="12002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900" kern="1200" dirty="0" smtClean="0">
              <a:solidFill>
                <a:schemeClr val="bg1"/>
              </a:solidFill>
            </a:rPr>
            <a:t>Publication de l’avis de marché / invitation à soumissionner</a:t>
          </a:r>
          <a:endParaRPr lang="fr-BE" sz="900" kern="1200" dirty="0">
            <a:solidFill>
              <a:schemeClr val="bg1"/>
            </a:solidFill>
          </a:endParaRPr>
        </a:p>
      </dsp:txBody>
      <dsp:txXfrm>
        <a:off x="1656451" y="0"/>
        <a:ext cx="1163660" cy="432048"/>
      </dsp:txXfrm>
    </dsp:sp>
    <dsp:sp modelId="{8D804FB2-6B3C-4129-A9FC-614B1BFCCEF4}">
      <dsp:nvSpPr>
        <dsp:cNvPr id="0" name=""/>
        <dsp:cNvSpPr/>
      </dsp:nvSpPr>
      <dsp:spPr>
        <a:xfrm>
          <a:off x="2876564" y="0"/>
          <a:ext cx="1595708" cy="432048"/>
        </a:xfrm>
        <a:prstGeom prst="chevron">
          <a:avLst/>
        </a:prstGeom>
        <a:noFill/>
        <a:ln w="1905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12002" rIns="12002" bIns="12002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900" kern="1200" dirty="0" smtClean="0">
              <a:solidFill>
                <a:sysClr val="windowText" lastClr="000000"/>
              </a:solidFill>
            </a:rPr>
            <a:t>Dépôt des offres</a:t>
          </a:r>
          <a:endParaRPr lang="fr-BE" sz="900" kern="1200" dirty="0">
            <a:solidFill>
              <a:sysClr val="windowText" lastClr="000000"/>
            </a:solidFill>
          </a:endParaRPr>
        </a:p>
      </dsp:txBody>
      <dsp:txXfrm>
        <a:off x="3092588" y="0"/>
        <a:ext cx="1163660" cy="432048"/>
      </dsp:txXfrm>
    </dsp:sp>
    <dsp:sp modelId="{7ACDBFFF-A5D3-4265-868A-D3C53D5CD220}">
      <dsp:nvSpPr>
        <dsp:cNvPr id="0" name=""/>
        <dsp:cNvSpPr/>
      </dsp:nvSpPr>
      <dsp:spPr>
        <a:xfrm>
          <a:off x="4312702" y="0"/>
          <a:ext cx="1595708" cy="432048"/>
        </a:xfrm>
        <a:prstGeom prst="chevron">
          <a:avLst/>
        </a:prstGeom>
        <a:noFill/>
        <a:ln w="1905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12002" rIns="12002" bIns="12002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900" kern="1200" dirty="0" smtClean="0">
              <a:solidFill>
                <a:sysClr val="windowText" lastClr="000000"/>
              </a:solidFill>
            </a:rPr>
            <a:t>Analyse des offres et attribution</a:t>
          </a:r>
          <a:endParaRPr lang="fr-BE" sz="900" kern="1200" dirty="0">
            <a:solidFill>
              <a:sysClr val="windowText" lastClr="000000"/>
            </a:solidFill>
          </a:endParaRPr>
        </a:p>
      </dsp:txBody>
      <dsp:txXfrm>
        <a:off x="4528726" y="0"/>
        <a:ext cx="1163660" cy="432048"/>
      </dsp:txXfrm>
    </dsp:sp>
    <dsp:sp modelId="{30BC7D6B-88CB-42E8-9D03-88B4AC94070F}">
      <dsp:nvSpPr>
        <dsp:cNvPr id="0" name=""/>
        <dsp:cNvSpPr/>
      </dsp:nvSpPr>
      <dsp:spPr>
        <a:xfrm>
          <a:off x="5748840" y="0"/>
          <a:ext cx="1595708" cy="432048"/>
        </a:xfrm>
        <a:prstGeom prst="chevron">
          <a:avLst/>
        </a:prstGeom>
        <a:noFill/>
        <a:ln w="1905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12002" rIns="12002" bIns="12002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900" kern="1200" dirty="0" smtClean="0">
              <a:solidFill>
                <a:sysClr val="windowText" lastClr="000000"/>
              </a:solidFill>
            </a:rPr>
            <a:t>Notification</a:t>
          </a:r>
          <a:endParaRPr lang="fr-BE" sz="900" kern="1200" dirty="0">
            <a:solidFill>
              <a:sysClr val="windowText" lastClr="000000"/>
            </a:solidFill>
          </a:endParaRPr>
        </a:p>
      </dsp:txBody>
      <dsp:txXfrm>
        <a:off x="5964864" y="0"/>
        <a:ext cx="1163660" cy="432048"/>
      </dsp:txXfrm>
    </dsp:sp>
    <dsp:sp modelId="{DD743796-90FE-4F08-B966-14BAB1C099DB}">
      <dsp:nvSpPr>
        <dsp:cNvPr id="0" name=""/>
        <dsp:cNvSpPr/>
      </dsp:nvSpPr>
      <dsp:spPr>
        <a:xfrm>
          <a:off x="7184977" y="0"/>
          <a:ext cx="1595708" cy="432048"/>
        </a:xfrm>
        <a:prstGeom prst="chevron">
          <a:avLst/>
        </a:prstGeom>
        <a:noFill/>
        <a:ln w="1905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12002" rIns="12002" bIns="12002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900" kern="1200" dirty="0" smtClean="0">
              <a:solidFill>
                <a:sysClr val="windowText" lastClr="000000"/>
              </a:solidFill>
            </a:rPr>
            <a:t>Exécution du marché </a:t>
          </a:r>
          <a:r>
            <a:rPr lang="fr-BE" sz="900" kern="1200" dirty="0" smtClean="0">
              <a:solidFill>
                <a:sysClr val="windowText" lastClr="000000"/>
              </a:solidFill>
              <a:sym typeface="Wingdings" pitchFamily="2" charset="2"/>
            </a:rPr>
            <a:t></a:t>
          </a:r>
          <a:r>
            <a:rPr lang="fr-BE" sz="900" kern="1200" dirty="0" smtClean="0">
              <a:solidFill>
                <a:sysClr val="windowText" lastClr="000000"/>
              </a:solidFill>
            </a:rPr>
            <a:t> réception définitive</a:t>
          </a:r>
          <a:endParaRPr lang="fr-BE" sz="900" kern="1200" dirty="0">
            <a:solidFill>
              <a:sysClr val="windowText" lastClr="000000"/>
            </a:solidFill>
          </a:endParaRPr>
        </a:p>
      </dsp:txBody>
      <dsp:txXfrm>
        <a:off x="7401001" y="0"/>
        <a:ext cx="1163660" cy="432048"/>
      </dsp:txXfrm>
    </dsp:sp>
  </dsp:spTree>
</dsp:drawing>
</file>

<file path=ppt/diagrams/drawing2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9869DC-DF57-4D94-B314-56F5C6FFD62D}">
      <dsp:nvSpPr>
        <dsp:cNvPr id="0" name=""/>
        <dsp:cNvSpPr/>
      </dsp:nvSpPr>
      <dsp:spPr>
        <a:xfrm>
          <a:off x="4289" y="0"/>
          <a:ext cx="1595708" cy="432048"/>
        </a:xfrm>
        <a:prstGeom prst="chevron">
          <a:avLst/>
        </a:prstGeom>
        <a:solidFill>
          <a:schemeClr val="bg1"/>
        </a:solidFill>
        <a:ln w="1905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12002" rIns="12002" bIns="12002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900" kern="1200" dirty="0" smtClean="0">
              <a:solidFill>
                <a:schemeClr val="tx1"/>
              </a:solidFill>
            </a:rPr>
            <a:t>Détermination des besoins par le PA </a:t>
          </a:r>
          <a:r>
            <a:rPr lang="fr-BE" sz="900" kern="1200" dirty="0" smtClean="0">
              <a:solidFill>
                <a:schemeClr val="tx1"/>
              </a:solidFill>
              <a:sym typeface="Wingdings" pitchFamily="2" charset="2"/>
            </a:rPr>
            <a:t></a:t>
          </a:r>
          <a:r>
            <a:rPr lang="fr-BE" sz="900" kern="1200" dirty="0" smtClean="0">
              <a:solidFill>
                <a:schemeClr val="tx1"/>
              </a:solidFill>
            </a:rPr>
            <a:t> CSC </a:t>
          </a:r>
          <a:endParaRPr lang="fr-BE" sz="900" kern="1200" dirty="0">
            <a:solidFill>
              <a:schemeClr val="tx1"/>
            </a:solidFill>
          </a:endParaRPr>
        </a:p>
      </dsp:txBody>
      <dsp:txXfrm>
        <a:off x="220313" y="0"/>
        <a:ext cx="1163660" cy="432048"/>
      </dsp:txXfrm>
    </dsp:sp>
    <dsp:sp modelId="{934DCD4E-3EEA-4D3E-AEDE-9C0D3D71689B}">
      <dsp:nvSpPr>
        <dsp:cNvPr id="0" name=""/>
        <dsp:cNvSpPr/>
      </dsp:nvSpPr>
      <dsp:spPr>
        <a:xfrm>
          <a:off x="1440427" y="0"/>
          <a:ext cx="1595708" cy="432048"/>
        </a:xfrm>
        <a:prstGeom prst="chevron">
          <a:avLst/>
        </a:prstGeom>
        <a:solidFill>
          <a:schemeClr val="accent2">
            <a:lumMod val="60000"/>
            <a:lumOff val="40000"/>
          </a:schemeClr>
        </a:solidFill>
        <a:ln w="1905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12002" rIns="12002" bIns="12002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900" kern="1200" dirty="0" smtClean="0">
              <a:solidFill>
                <a:schemeClr val="bg1"/>
              </a:solidFill>
            </a:rPr>
            <a:t>Publication de l’avis de marché / invitation à soumissionner</a:t>
          </a:r>
          <a:endParaRPr lang="fr-BE" sz="900" kern="1200" dirty="0">
            <a:solidFill>
              <a:schemeClr val="bg1"/>
            </a:solidFill>
          </a:endParaRPr>
        </a:p>
      </dsp:txBody>
      <dsp:txXfrm>
        <a:off x="1656451" y="0"/>
        <a:ext cx="1163660" cy="432048"/>
      </dsp:txXfrm>
    </dsp:sp>
    <dsp:sp modelId="{8D804FB2-6B3C-4129-A9FC-614B1BFCCEF4}">
      <dsp:nvSpPr>
        <dsp:cNvPr id="0" name=""/>
        <dsp:cNvSpPr/>
      </dsp:nvSpPr>
      <dsp:spPr>
        <a:xfrm>
          <a:off x="2876564" y="0"/>
          <a:ext cx="1595708" cy="432048"/>
        </a:xfrm>
        <a:prstGeom prst="chevron">
          <a:avLst/>
        </a:prstGeom>
        <a:noFill/>
        <a:ln w="1905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12002" rIns="12002" bIns="12002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900" kern="1200" dirty="0" smtClean="0">
              <a:solidFill>
                <a:sysClr val="windowText" lastClr="000000"/>
              </a:solidFill>
            </a:rPr>
            <a:t>Dépôt des offres</a:t>
          </a:r>
          <a:endParaRPr lang="fr-BE" sz="900" kern="1200" dirty="0">
            <a:solidFill>
              <a:sysClr val="windowText" lastClr="000000"/>
            </a:solidFill>
          </a:endParaRPr>
        </a:p>
      </dsp:txBody>
      <dsp:txXfrm>
        <a:off x="3092588" y="0"/>
        <a:ext cx="1163660" cy="432048"/>
      </dsp:txXfrm>
    </dsp:sp>
    <dsp:sp modelId="{7ACDBFFF-A5D3-4265-868A-D3C53D5CD220}">
      <dsp:nvSpPr>
        <dsp:cNvPr id="0" name=""/>
        <dsp:cNvSpPr/>
      </dsp:nvSpPr>
      <dsp:spPr>
        <a:xfrm>
          <a:off x="4312702" y="0"/>
          <a:ext cx="1595708" cy="432048"/>
        </a:xfrm>
        <a:prstGeom prst="chevron">
          <a:avLst/>
        </a:prstGeom>
        <a:noFill/>
        <a:ln w="1905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12002" rIns="12002" bIns="12002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900" kern="1200" dirty="0" smtClean="0">
              <a:solidFill>
                <a:sysClr val="windowText" lastClr="000000"/>
              </a:solidFill>
            </a:rPr>
            <a:t>Analyse des offres et attribution</a:t>
          </a:r>
          <a:endParaRPr lang="fr-BE" sz="900" kern="1200" dirty="0">
            <a:solidFill>
              <a:sysClr val="windowText" lastClr="000000"/>
            </a:solidFill>
          </a:endParaRPr>
        </a:p>
      </dsp:txBody>
      <dsp:txXfrm>
        <a:off x="4528726" y="0"/>
        <a:ext cx="1163660" cy="432048"/>
      </dsp:txXfrm>
    </dsp:sp>
    <dsp:sp modelId="{30BC7D6B-88CB-42E8-9D03-88B4AC94070F}">
      <dsp:nvSpPr>
        <dsp:cNvPr id="0" name=""/>
        <dsp:cNvSpPr/>
      </dsp:nvSpPr>
      <dsp:spPr>
        <a:xfrm>
          <a:off x="5748840" y="0"/>
          <a:ext cx="1595708" cy="432048"/>
        </a:xfrm>
        <a:prstGeom prst="chevron">
          <a:avLst/>
        </a:prstGeom>
        <a:noFill/>
        <a:ln w="1905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12002" rIns="12002" bIns="12002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900" kern="1200" dirty="0" smtClean="0">
              <a:solidFill>
                <a:sysClr val="windowText" lastClr="000000"/>
              </a:solidFill>
            </a:rPr>
            <a:t>Notification</a:t>
          </a:r>
          <a:endParaRPr lang="fr-BE" sz="900" kern="1200" dirty="0">
            <a:solidFill>
              <a:sysClr val="windowText" lastClr="000000"/>
            </a:solidFill>
          </a:endParaRPr>
        </a:p>
      </dsp:txBody>
      <dsp:txXfrm>
        <a:off x="5964864" y="0"/>
        <a:ext cx="1163660" cy="432048"/>
      </dsp:txXfrm>
    </dsp:sp>
    <dsp:sp modelId="{DD743796-90FE-4F08-B966-14BAB1C099DB}">
      <dsp:nvSpPr>
        <dsp:cNvPr id="0" name=""/>
        <dsp:cNvSpPr/>
      </dsp:nvSpPr>
      <dsp:spPr>
        <a:xfrm>
          <a:off x="7184977" y="0"/>
          <a:ext cx="1595708" cy="432048"/>
        </a:xfrm>
        <a:prstGeom prst="chevron">
          <a:avLst/>
        </a:prstGeom>
        <a:noFill/>
        <a:ln w="1905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12002" rIns="12002" bIns="12002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900" kern="1200" dirty="0" smtClean="0">
              <a:solidFill>
                <a:sysClr val="windowText" lastClr="000000"/>
              </a:solidFill>
            </a:rPr>
            <a:t>Exécution du marché </a:t>
          </a:r>
          <a:r>
            <a:rPr lang="fr-BE" sz="900" kern="1200" dirty="0" smtClean="0">
              <a:solidFill>
                <a:sysClr val="windowText" lastClr="000000"/>
              </a:solidFill>
              <a:sym typeface="Wingdings" pitchFamily="2" charset="2"/>
            </a:rPr>
            <a:t></a:t>
          </a:r>
          <a:r>
            <a:rPr lang="fr-BE" sz="900" kern="1200" dirty="0" smtClean="0">
              <a:solidFill>
                <a:sysClr val="windowText" lastClr="000000"/>
              </a:solidFill>
            </a:rPr>
            <a:t> réception définitive</a:t>
          </a:r>
          <a:endParaRPr lang="fr-BE" sz="900" kern="1200" dirty="0">
            <a:solidFill>
              <a:sysClr val="windowText" lastClr="000000"/>
            </a:solidFill>
          </a:endParaRPr>
        </a:p>
      </dsp:txBody>
      <dsp:txXfrm>
        <a:off x="7401001" y="0"/>
        <a:ext cx="1163660" cy="432048"/>
      </dsp:txXfrm>
    </dsp:sp>
  </dsp:spTree>
</dsp:drawing>
</file>

<file path=ppt/diagrams/drawing2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9869DC-DF57-4D94-B314-56F5C6FFD62D}">
      <dsp:nvSpPr>
        <dsp:cNvPr id="0" name=""/>
        <dsp:cNvSpPr/>
      </dsp:nvSpPr>
      <dsp:spPr>
        <a:xfrm>
          <a:off x="4289" y="0"/>
          <a:ext cx="1595708" cy="432048"/>
        </a:xfrm>
        <a:prstGeom prst="chevron">
          <a:avLst/>
        </a:prstGeom>
        <a:solidFill>
          <a:schemeClr val="bg1"/>
        </a:solidFill>
        <a:ln w="1905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12002" rIns="12002" bIns="12002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900" kern="1200" dirty="0" smtClean="0">
              <a:solidFill>
                <a:schemeClr val="tx1"/>
              </a:solidFill>
            </a:rPr>
            <a:t>Détermination des besoins par le PA </a:t>
          </a:r>
          <a:r>
            <a:rPr lang="fr-BE" sz="900" kern="1200" dirty="0" smtClean="0">
              <a:solidFill>
                <a:schemeClr val="tx1"/>
              </a:solidFill>
              <a:sym typeface="Wingdings" pitchFamily="2" charset="2"/>
            </a:rPr>
            <a:t></a:t>
          </a:r>
          <a:r>
            <a:rPr lang="fr-BE" sz="900" kern="1200" dirty="0" smtClean="0">
              <a:solidFill>
                <a:schemeClr val="tx1"/>
              </a:solidFill>
            </a:rPr>
            <a:t> CSC </a:t>
          </a:r>
          <a:endParaRPr lang="fr-BE" sz="900" kern="1200" dirty="0">
            <a:solidFill>
              <a:schemeClr val="tx1"/>
            </a:solidFill>
          </a:endParaRPr>
        </a:p>
      </dsp:txBody>
      <dsp:txXfrm>
        <a:off x="220313" y="0"/>
        <a:ext cx="1163660" cy="432048"/>
      </dsp:txXfrm>
    </dsp:sp>
    <dsp:sp modelId="{934DCD4E-3EEA-4D3E-AEDE-9C0D3D71689B}">
      <dsp:nvSpPr>
        <dsp:cNvPr id="0" name=""/>
        <dsp:cNvSpPr/>
      </dsp:nvSpPr>
      <dsp:spPr>
        <a:xfrm>
          <a:off x="1440427" y="0"/>
          <a:ext cx="1595708" cy="432048"/>
        </a:xfrm>
        <a:prstGeom prst="chevron">
          <a:avLst/>
        </a:prstGeom>
        <a:solidFill>
          <a:schemeClr val="accent2">
            <a:lumMod val="60000"/>
            <a:lumOff val="40000"/>
          </a:schemeClr>
        </a:solidFill>
        <a:ln w="1905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12002" rIns="12002" bIns="12002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900" kern="1200" dirty="0" smtClean="0">
              <a:solidFill>
                <a:schemeClr val="bg1"/>
              </a:solidFill>
            </a:rPr>
            <a:t>Publication de l’avis de marché / invitation à soumissionner</a:t>
          </a:r>
          <a:endParaRPr lang="fr-BE" sz="900" kern="1200" dirty="0">
            <a:solidFill>
              <a:schemeClr val="bg1"/>
            </a:solidFill>
          </a:endParaRPr>
        </a:p>
      </dsp:txBody>
      <dsp:txXfrm>
        <a:off x="1656451" y="0"/>
        <a:ext cx="1163660" cy="432048"/>
      </dsp:txXfrm>
    </dsp:sp>
    <dsp:sp modelId="{8D804FB2-6B3C-4129-A9FC-614B1BFCCEF4}">
      <dsp:nvSpPr>
        <dsp:cNvPr id="0" name=""/>
        <dsp:cNvSpPr/>
      </dsp:nvSpPr>
      <dsp:spPr>
        <a:xfrm>
          <a:off x="2876564" y="0"/>
          <a:ext cx="1595708" cy="432048"/>
        </a:xfrm>
        <a:prstGeom prst="chevron">
          <a:avLst/>
        </a:prstGeom>
        <a:noFill/>
        <a:ln w="1905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12002" rIns="12002" bIns="12002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900" kern="1200" dirty="0" smtClean="0">
              <a:solidFill>
                <a:sysClr val="windowText" lastClr="000000"/>
              </a:solidFill>
            </a:rPr>
            <a:t>Dépôt des offres</a:t>
          </a:r>
          <a:endParaRPr lang="fr-BE" sz="900" kern="1200" dirty="0">
            <a:solidFill>
              <a:sysClr val="windowText" lastClr="000000"/>
            </a:solidFill>
          </a:endParaRPr>
        </a:p>
      </dsp:txBody>
      <dsp:txXfrm>
        <a:off x="3092588" y="0"/>
        <a:ext cx="1163660" cy="432048"/>
      </dsp:txXfrm>
    </dsp:sp>
    <dsp:sp modelId="{7ACDBFFF-A5D3-4265-868A-D3C53D5CD220}">
      <dsp:nvSpPr>
        <dsp:cNvPr id="0" name=""/>
        <dsp:cNvSpPr/>
      </dsp:nvSpPr>
      <dsp:spPr>
        <a:xfrm>
          <a:off x="4312702" y="0"/>
          <a:ext cx="1595708" cy="432048"/>
        </a:xfrm>
        <a:prstGeom prst="chevron">
          <a:avLst/>
        </a:prstGeom>
        <a:noFill/>
        <a:ln w="1905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12002" rIns="12002" bIns="12002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900" kern="1200" dirty="0" smtClean="0">
              <a:solidFill>
                <a:sysClr val="windowText" lastClr="000000"/>
              </a:solidFill>
            </a:rPr>
            <a:t>Analyse des offres et attribution</a:t>
          </a:r>
          <a:endParaRPr lang="fr-BE" sz="900" kern="1200" dirty="0">
            <a:solidFill>
              <a:sysClr val="windowText" lastClr="000000"/>
            </a:solidFill>
          </a:endParaRPr>
        </a:p>
      </dsp:txBody>
      <dsp:txXfrm>
        <a:off x="4528726" y="0"/>
        <a:ext cx="1163660" cy="432048"/>
      </dsp:txXfrm>
    </dsp:sp>
    <dsp:sp modelId="{30BC7D6B-88CB-42E8-9D03-88B4AC94070F}">
      <dsp:nvSpPr>
        <dsp:cNvPr id="0" name=""/>
        <dsp:cNvSpPr/>
      </dsp:nvSpPr>
      <dsp:spPr>
        <a:xfrm>
          <a:off x="5748840" y="0"/>
          <a:ext cx="1595708" cy="432048"/>
        </a:xfrm>
        <a:prstGeom prst="chevron">
          <a:avLst/>
        </a:prstGeom>
        <a:noFill/>
        <a:ln w="1905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12002" rIns="12002" bIns="12002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900" kern="1200" dirty="0" smtClean="0">
              <a:solidFill>
                <a:sysClr val="windowText" lastClr="000000"/>
              </a:solidFill>
            </a:rPr>
            <a:t>Notification</a:t>
          </a:r>
          <a:endParaRPr lang="fr-BE" sz="900" kern="1200" dirty="0">
            <a:solidFill>
              <a:sysClr val="windowText" lastClr="000000"/>
            </a:solidFill>
          </a:endParaRPr>
        </a:p>
      </dsp:txBody>
      <dsp:txXfrm>
        <a:off x="5964864" y="0"/>
        <a:ext cx="1163660" cy="432048"/>
      </dsp:txXfrm>
    </dsp:sp>
    <dsp:sp modelId="{DD743796-90FE-4F08-B966-14BAB1C099DB}">
      <dsp:nvSpPr>
        <dsp:cNvPr id="0" name=""/>
        <dsp:cNvSpPr/>
      </dsp:nvSpPr>
      <dsp:spPr>
        <a:xfrm>
          <a:off x="7184977" y="0"/>
          <a:ext cx="1595708" cy="432048"/>
        </a:xfrm>
        <a:prstGeom prst="chevron">
          <a:avLst/>
        </a:prstGeom>
        <a:noFill/>
        <a:ln w="1905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12002" rIns="12002" bIns="12002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900" kern="1200" dirty="0" smtClean="0">
              <a:solidFill>
                <a:sysClr val="windowText" lastClr="000000"/>
              </a:solidFill>
            </a:rPr>
            <a:t>Exécution du marché </a:t>
          </a:r>
          <a:r>
            <a:rPr lang="fr-BE" sz="900" kern="1200" dirty="0" smtClean="0">
              <a:solidFill>
                <a:sysClr val="windowText" lastClr="000000"/>
              </a:solidFill>
              <a:sym typeface="Wingdings" pitchFamily="2" charset="2"/>
            </a:rPr>
            <a:t></a:t>
          </a:r>
          <a:r>
            <a:rPr lang="fr-BE" sz="900" kern="1200" dirty="0" smtClean="0">
              <a:solidFill>
                <a:sysClr val="windowText" lastClr="000000"/>
              </a:solidFill>
            </a:rPr>
            <a:t> réception définitive</a:t>
          </a:r>
          <a:endParaRPr lang="fr-BE" sz="900" kern="1200" dirty="0">
            <a:solidFill>
              <a:sysClr val="windowText" lastClr="000000"/>
            </a:solidFill>
          </a:endParaRPr>
        </a:p>
      </dsp:txBody>
      <dsp:txXfrm>
        <a:off x="7401001" y="0"/>
        <a:ext cx="1163660" cy="432048"/>
      </dsp:txXfrm>
    </dsp:sp>
  </dsp:spTree>
</dsp:drawing>
</file>

<file path=ppt/diagrams/drawing2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9869DC-DF57-4D94-B314-56F5C6FFD62D}">
      <dsp:nvSpPr>
        <dsp:cNvPr id="0" name=""/>
        <dsp:cNvSpPr/>
      </dsp:nvSpPr>
      <dsp:spPr>
        <a:xfrm>
          <a:off x="4289" y="0"/>
          <a:ext cx="1595708" cy="432048"/>
        </a:xfrm>
        <a:prstGeom prst="chevron">
          <a:avLst/>
        </a:prstGeom>
        <a:solidFill>
          <a:schemeClr val="bg1"/>
        </a:solidFill>
        <a:ln w="1905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12002" rIns="12002" bIns="12002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900" kern="1200" dirty="0" smtClean="0">
              <a:solidFill>
                <a:schemeClr val="tx1"/>
              </a:solidFill>
            </a:rPr>
            <a:t>Détermination des besoins par le PA </a:t>
          </a:r>
          <a:r>
            <a:rPr lang="fr-BE" sz="900" kern="1200" dirty="0" smtClean="0">
              <a:solidFill>
                <a:schemeClr val="tx1"/>
              </a:solidFill>
              <a:sym typeface="Wingdings" pitchFamily="2" charset="2"/>
            </a:rPr>
            <a:t></a:t>
          </a:r>
          <a:r>
            <a:rPr lang="fr-BE" sz="900" kern="1200" dirty="0" smtClean="0">
              <a:solidFill>
                <a:schemeClr val="tx1"/>
              </a:solidFill>
            </a:rPr>
            <a:t> CSC </a:t>
          </a:r>
          <a:endParaRPr lang="fr-BE" sz="900" kern="1200" dirty="0">
            <a:solidFill>
              <a:schemeClr val="tx1"/>
            </a:solidFill>
          </a:endParaRPr>
        </a:p>
      </dsp:txBody>
      <dsp:txXfrm>
        <a:off x="220313" y="0"/>
        <a:ext cx="1163660" cy="432048"/>
      </dsp:txXfrm>
    </dsp:sp>
    <dsp:sp modelId="{934DCD4E-3EEA-4D3E-AEDE-9C0D3D71689B}">
      <dsp:nvSpPr>
        <dsp:cNvPr id="0" name=""/>
        <dsp:cNvSpPr/>
      </dsp:nvSpPr>
      <dsp:spPr>
        <a:xfrm>
          <a:off x="1440427" y="0"/>
          <a:ext cx="1595708" cy="432048"/>
        </a:xfrm>
        <a:prstGeom prst="chevron">
          <a:avLst/>
        </a:prstGeom>
        <a:solidFill>
          <a:schemeClr val="accent2">
            <a:lumMod val="60000"/>
            <a:lumOff val="40000"/>
          </a:schemeClr>
        </a:solidFill>
        <a:ln w="1905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12002" rIns="12002" bIns="12002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900" kern="1200" dirty="0" smtClean="0">
              <a:solidFill>
                <a:schemeClr val="bg1"/>
              </a:solidFill>
            </a:rPr>
            <a:t>Publication de l’avis de marché / invitation à soumissionner</a:t>
          </a:r>
          <a:endParaRPr lang="fr-BE" sz="900" kern="1200" dirty="0">
            <a:solidFill>
              <a:schemeClr val="bg1"/>
            </a:solidFill>
          </a:endParaRPr>
        </a:p>
      </dsp:txBody>
      <dsp:txXfrm>
        <a:off x="1656451" y="0"/>
        <a:ext cx="1163660" cy="432048"/>
      </dsp:txXfrm>
    </dsp:sp>
    <dsp:sp modelId="{8D804FB2-6B3C-4129-A9FC-614B1BFCCEF4}">
      <dsp:nvSpPr>
        <dsp:cNvPr id="0" name=""/>
        <dsp:cNvSpPr/>
      </dsp:nvSpPr>
      <dsp:spPr>
        <a:xfrm>
          <a:off x="2876564" y="0"/>
          <a:ext cx="1595708" cy="432048"/>
        </a:xfrm>
        <a:prstGeom prst="chevron">
          <a:avLst/>
        </a:prstGeom>
        <a:noFill/>
        <a:ln w="1905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12002" rIns="12002" bIns="12002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900" kern="1200" dirty="0" smtClean="0">
              <a:solidFill>
                <a:sysClr val="windowText" lastClr="000000"/>
              </a:solidFill>
            </a:rPr>
            <a:t>Dépôt des offres</a:t>
          </a:r>
          <a:endParaRPr lang="fr-BE" sz="900" kern="1200" dirty="0">
            <a:solidFill>
              <a:sysClr val="windowText" lastClr="000000"/>
            </a:solidFill>
          </a:endParaRPr>
        </a:p>
      </dsp:txBody>
      <dsp:txXfrm>
        <a:off x="3092588" y="0"/>
        <a:ext cx="1163660" cy="432048"/>
      </dsp:txXfrm>
    </dsp:sp>
    <dsp:sp modelId="{7ACDBFFF-A5D3-4265-868A-D3C53D5CD220}">
      <dsp:nvSpPr>
        <dsp:cNvPr id="0" name=""/>
        <dsp:cNvSpPr/>
      </dsp:nvSpPr>
      <dsp:spPr>
        <a:xfrm>
          <a:off x="4312702" y="0"/>
          <a:ext cx="1595708" cy="432048"/>
        </a:xfrm>
        <a:prstGeom prst="chevron">
          <a:avLst/>
        </a:prstGeom>
        <a:noFill/>
        <a:ln w="1905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12002" rIns="12002" bIns="12002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900" kern="1200" dirty="0" smtClean="0">
              <a:solidFill>
                <a:sysClr val="windowText" lastClr="000000"/>
              </a:solidFill>
            </a:rPr>
            <a:t>Analyse des offres et attribution</a:t>
          </a:r>
          <a:endParaRPr lang="fr-BE" sz="900" kern="1200" dirty="0">
            <a:solidFill>
              <a:sysClr val="windowText" lastClr="000000"/>
            </a:solidFill>
          </a:endParaRPr>
        </a:p>
      </dsp:txBody>
      <dsp:txXfrm>
        <a:off x="4528726" y="0"/>
        <a:ext cx="1163660" cy="432048"/>
      </dsp:txXfrm>
    </dsp:sp>
    <dsp:sp modelId="{30BC7D6B-88CB-42E8-9D03-88B4AC94070F}">
      <dsp:nvSpPr>
        <dsp:cNvPr id="0" name=""/>
        <dsp:cNvSpPr/>
      </dsp:nvSpPr>
      <dsp:spPr>
        <a:xfrm>
          <a:off x="5748840" y="0"/>
          <a:ext cx="1595708" cy="432048"/>
        </a:xfrm>
        <a:prstGeom prst="chevron">
          <a:avLst/>
        </a:prstGeom>
        <a:noFill/>
        <a:ln w="1905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12002" rIns="12002" bIns="12002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900" kern="1200" dirty="0" smtClean="0">
              <a:solidFill>
                <a:sysClr val="windowText" lastClr="000000"/>
              </a:solidFill>
            </a:rPr>
            <a:t>Notification</a:t>
          </a:r>
          <a:endParaRPr lang="fr-BE" sz="900" kern="1200" dirty="0">
            <a:solidFill>
              <a:sysClr val="windowText" lastClr="000000"/>
            </a:solidFill>
          </a:endParaRPr>
        </a:p>
      </dsp:txBody>
      <dsp:txXfrm>
        <a:off x="5964864" y="0"/>
        <a:ext cx="1163660" cy="432048"/>
      </dsp:txXfrm>
    </dsp:sp>
    <dsp:sp modelId="{DD743796-90FE-4F08-B966-14BAB1C099DB}">
      <dsp:nvSpPr>
        <dsp:cNvPr id="0" name=""/>
        <dsp:cNvSpPr/>
      </dsp:nvSpPr>
      <dsp:spPr>
        <a:xfrm>
          <a:off x="7184977" y="0"/>
          <a:ext cx="1595708" cy="432048"/>
        </a:xfrm>
        <a:prstGeom prst="chevron">
          <a:avLst/>
        </a:prstGeom>
        <a:noFill/>
        <a:ln w="1905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12002" rIns="12002" bIns="12002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900" kern="1200" dirty="0" smtClean="0">
              <a:solidFill>
                <a:sysClr val="windowText" lastClr="000000"/>
              </a:solidFill>
            </a:rPr>
            <a:t>Exécution du marché </a:t>
          </a:r>
          <a:r>
            <a:rPr lang="fr-BE" sz="900" kern="1200" dirty="0" smtClean="0">
              <a:solidFill>
                <a:sysClr val="windowText" lastClr="000000"/>
              </a:solidFill>
              <a:sym typeface="Wingdings" pitchFamily="2" charset="2"/>
            </a:rPr>
            <a:t></a:t>
          </a:r>
          <a:r>
            <a:rPr lang="fr-BE" sz="900" kern="1200" dirty="0" smtClean="0">
              <a:solidFill>
                <a:sysClr val="windowText" lastClr="000000"/>
              </a:solidFill>
            </a:rPr>
            <a:t> réception définitive</a:t>
          </a:r>
          <a:endParaRPr lang="fr-BE" sz="900" kern="1200" dirty="0">
            <a:solidFill>
              <a:sysClr val="windowText" lastClr="000000"/>
            </a:solidFill>
          </a:endParaRPr>
        </a:p>
      </dsp:txBody>
      <dsp:txXfrm>
        <a:off x="7401001" y="0"/>
        <a:ext cx="1163660" cy="432048"/>
      </dsp:txXfrm>
    </dsp:sp>
  </dsp:spTree>
</dsp:drawing>
</file>

<file path=ppt/diagrams/drawing2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9869DC-DF57-4D94-B314-56F5C6FFD62D}">
      <dsp:nvSpPr>
        <dsp:cNvPr id="0" name=""/>
        <dsp:cNvSpPr/>
      </dsp:nvSpPr>
      <dsp:spPr>
        <a:xfrm>
          <a:off x="4289" y="0"/>
          <a:ext cx="1595708" cy="432048"/>
        </a:xfrm>
        <a:prstGeom prst="chevron">
          <a:avLst/>
        </a:prstGeom>
        <a:solidFill>
          <a:schemeClr val="bg1"/>
        </a:solidFill>
        <a:ln w="1905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12002" rIns="12002" bIns="12002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900" kern="1200" dirty="0" smtClean="0">
              <a:solidFill>
                <a:schemeClr val="tx1"/>
              </a:solidFill>
            </a:rPr>
            <a:t>Détermination des besoins par le PA </a:t>
          </a:r>
          <a:r>
            <a:rPr lang="fr-BE" sz="900" kern="1200" dirty="0" smtClean="0">
              <a:solidFill>
                <a:schemeClr val="tx1"/>
              </a:solidFill>
              <a:sym typeface="Wingdings" pitchFamily="2" charset="2"/>
            </a:rPr>
            <a:t></a:t>
          </a:r>
          <a:r>
            <a:rPr lang="fr-BE" sz="900" kern="1200" dirty="0" smtClean="0">
              <a:solidFill>
                <a:schemeClr val="tx1"/>
              </a:solidFill>
            </a:rPr>
            <a:t> CSC </a:t>
          </a:r>
          <a:endParaRPr lang="fr-BE" sz="900" kern="1200" dirty="0">
            <a:solidFill>
              <a:schemeClr val="tx1"/>
            </a:solidFill>
          </a:endParaRPr>
        </a:p>
      </dsp:txBody>
      <dsp:txXfrm>
        <a:off x="220313" y="0"/>
        <a:ext cx="1163660" cy="432048"/>
      </dsp:txXfrm>
    </dsp:sp>
    <dsp:sp modelId="{934DCD4E-3EEA-4D3E-AEDE-9C0D3D71689B}">
      <dsp:nvSpPr>
        <dsp:cNvPr id="0" name=""/>
        <dsp:cNvSpPr/>
      </dsp:nvSpPr>
      <dsp:spPr>
        <a:xfrm>
          <a:off x="1440427" y="0"/>
          <a:ext cx="1595708" cy="432048"/>
        </a:xfrm>
        <a:prstGeom prst="chevron">
          <a:avLst/>
        </a:prstGeom>
        <a:solidFill>
          <a:schemeClr val="accent2">
            <a:lumMod val="60000"/>
            <a:lumOff val="40000"/>
          </a:schemeClr>
        </a:solidFill>
        <a:ln w="1905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12002" rIns="12002" bIns="12002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900" kern="1200" dirty="0" smtClean="0">
              <a:solidFill>
                <a:schemeClr val="bg1"/>
              </a:solidFill>
            </a:rPr>
            <a:t>Publication de l’avis de marché / invitation à soumissionner</a:t>
          </a:r>
          <a:endParaRPr lang="fr-BE" sz="900" kern="1200" dirty="0">
            <a:solidFill>
              <a:schemeClr val="bg1"/>
            </a:solidFill>
          </a:endParaRPr>
        </a:p>
      </dsp:txBody>
      <dsp:txXfrm>
        <a:off x="1656451" y="0"/>
        <a:ext cx="1163660" cy="432048"/>
      </dsp:txXfrm>
    </dsp:sp>
    <dsp:sp modelId="{8D804FB2-6B3C-4129-A9FC-614B1BFCCEF4}">
      <dsp:nvSpPr>
        <dsp:cNvPr id="0" name=""/>
        <dsp:cNvSpPr/>
      </dsp:nvSpPr>
      <dsp:spPr>
        <a:xfrm>
          <a:off x="2876564" y="0"/>
          <a:ext cx="1595708" cy="432048"/>
        </a:xfrm>
        <a:prstGeom prst="chevron">
          <a:avLst/>
        </a:prstGeom>
        <a:noFill/>
        <a:ln w="1905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12002" rIns="12002" bIns="12002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900" kern="1200" dirty="0" smtClean="0">
              <a:solidFill>
                <a:sysClr val="windowText" lastClr="000000"/>
              </a:solidFill>
            </a:rPr>
            <a:t>Dépôt des offres</a:t>
          </a:r>
          <a:endParaRPr lang="fr-BE" sz="900" kern="1200" dirty="0">
            <a:solidFill>
              <a:sysClr val="windowText" lastClr="000000"/>
            </a:solidFill>
          </a:endParaRPr>
        </a:p>
      </dsp:txBody>
      <dsp:txXfrm>
        <a:off x="3092588" y="0"/>
        <a:ext cx="1163660" cy="432048"/>
      </dsp:txXfrm>
    </dsp:sp>
    <dsp:sp modelId="{7ACDBFFF-A5D3-4265-868A-D3C53D5CD220}">
      <dsp:nvSpPr>
        <dsp:cNvPr id="0" name=""/>
        <dsp:cNvSpPr/>
      </dsp:nvSpPr>
      <dsp:spPr>
        <a:xfrm>
          <a:off x="4312702" y="0"/>
          <a:ext cx="1595708" cy="432048"/>
        </a:xfrm>
        <a:prstGeom prst="chevron">
          <a:avLst/>
        </a:prstGeom>
        <a:noFill/>
        <a:ln w="1905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12002" rIns="12002" bIns="12002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900" kern="1200" dirty="0" smtClean="0">
              <a:solidFill>
                <a:sysClr val="windowText" lastClr="000000"/>
              </a:solidFill>
            </a:rPr>
            <a:t>Analyse des offres et attribution</a:t>
          </a:r>
          <a:endParaRPr lang="fr-BE" sz="900" kern="1200" dirty="0">
            <a:solidFill>
              <a:sysClr val="windowText" lastClr="000000"/>
            </a:solidFill>
          </a:endParaRPr>
        </a:p>
      </dsp:txBody>
      <dsp:txXfrm>
        <a:off x="4528726" y="0"/>
        <a:ext cx="1163660" cy="432048"/>
      </dsp:txXfrm>
    </dsp:sp>
    <dsp:sp modelId="{30BC7D6B-88CB-42E8-9D03-88B4AC94070F}">
      <dsp:nvSpPr>
        <dsp:cNvPr id="0" name=""/>
        <dsp:cNvSpPr/>
      </dsp:nvSpPr>
      <dsp:spPr>
        <a:xfrm>
          <a:off x="5748840" y="0"/>
          <a:ext cx="1595708" cy="432048"/>
        </a:xfrm>
        <a:prstGeom prst="chevron">
          <a:avLst/>
        </a:prstGeom>
        <a:noFill/>
        <a:ln w="1905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12002" rIns="12002" bIns="12002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900" kern="1200" dirty="0" smtClean="0">
              <a:solidFill>
                <a:sysClr val="windowText" lastClr="000000"/>
              </a:solidFill>
            </a:rPr>
            <a:t>Notification</a:t>
          </a:r>
          <a:endParaRPr lang="fr-BE" sz="900" kern="1200" dirty="0">
            <a:solidFill>
              <a:sysClr val="windowText" lastClr="000000"/>
            </a:solidFill>
          </a:endParaRPr>
        </a:p>
      </dsp:txBody>
      <dsp:txXfrm>
        <a:off x="5964864" y="0"/>
        <a:ext cx="1163660" cy="432048"/>
      </dsp:txXfrm>
    </dsp:sp>
    <dsp:sp modelId="{DD743796-90FE-4F08-B966-14BAB1C099DB}">
      <dsp:nvSpPr>
        <dsp:cNvPr id="0" name=""/>
        <dsp:cNvSpPr/>
      </dsp:nvSpPr>
      <dsp:spPr>
        <a:xfrm>
          <a:off x="7184977" y="0"/>
          <a:ext cx="1595708" cy="432048"/>
        </a:xfrm>
        <a:prstGeom prst="chevron">
          <a:avLst/>
        </a:prstGeom>
        <a:noFill/>
        <a:ln w="1905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12002" rIns="12002" bIns="12002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900" kern="1200" dirty="0" smtClean="0">
              <a:solidFill>
                <a:sysClr val="windowText" lastClr="000000"/>
              </a:solidFill>
            </a:rPr>
            <a:t>Exécution du marché </a:t>
          </a:r>
          <a:r>
            <a:rPr lang="fr-BE" sz="900" kern="1200" dirty="0" smtClean="0">
              <a:solidFill>
                <a:sysClr val="windowText" lastClr="000000"/>
              </a:solidFill>
              <a:sym typeface="Wingdings" pitchFamily="2" charset="2"/>
            </a:rPr>
            <a:t></a:t>
          </a:r>
          <a:r>
            <a:rPr lang="fr-BE" sz="900" kern="1200" dirty="0" smtClean="0">
              <a:solidFill>
                <a:sysClr val="windowText" lastClr="000000"/>
              </a:solidFill>
            </a:rPr>
            <a:t> réception définitive</a:t>
          </a:r>
          <a:endParaRPr lang="fr-BE" sz="900" kern="1200" dirty="0">
            <a:solidFill>
              <a:sysClr val="windowText" lastClr="000000"/>
            </a:solidFill>
          </a:endParaRPr>
        </a:p>
      </dsp:txBody>
      <dsp:txXfrm>
        <a:off x="7401001" y="0"/>
        <a:ext cx="1163660" cy="432048"/>
      </dsp:txXfrm>
    </dsp:sp>
  </dsp:spTree>
</dsp:drawing>
</file>

<file path=ppt/diagrams/drawing2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9869DC-DF57-4D94-B314-56F5C6FFD62D}">
      <dsp:nvSpPr>
        <dsp:cNvPr id="0" name=""/>
        <dsp:cNvSpPr/>
      </dsp:nvSpPr>
      <dsp:spPr>
        <a:xfrm>
          <a:off x="4289" y="0"/>
          <a:ext cx="1595708" cy="432048"/>
        </a:xfrm>
        <a:prstGeom prst="chevron">
          <a:avLst/>
        </a:prstGeom>
        <a:solidFill>
          <a:schemeClr val="bg1"/>
        </a:solidFill>
        <a:ln w="1905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12002" rIns="12002" bIns="12002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900" kern="1200" dirty="0" smtClean="0">
              <a:solidFill>
                <a:schemeClr val="tx1"/>
              </a:solidFill>
            </a:rPr>
            <a:t>Détermination des besoins par le PA </a:t>
          </a:r>
          <a:r>
            <a:rPr lang="fr-BE" sz="900" kern="1200" dirty="0" smtClean="0">
              <a:solidFill>
                <a:schemeClr val="tx1"/>
              </a:solidFill>
              <a:sym typeface="Wingdings" pitchFamily="2" charset="2"/>
            </a:rPr>
            <a:t></a:t>
          </a:r>
          <a:r>
            <a:rPr lang="fr-BE" sz="900" kern="1200" dirty="0" smtClean="0">
              <a:solidFill>
                <a:schemeClr val="tx1"/>
              </a:solidFill>
            </a:rPr>
            <a:t> CSC </a:t>
          </a:r>
          <a:endParaRPr lang="fr-BE" sz="900" kern="1200" dirty="0">
            <a:solidFill>
              <a:schemeClr val="tx1"/>
            </a:solidFill>
          </a:endParaRPr>
        </a:p>
      </dsp:txBody>
      <dsp:txXfrm>
        <a:off x="220313" y="0"/>
        <a:ext cx="1163660" cy="432048"/>
      </dsp:txXfrm>
    </dsp:sp>
    <dsp:sp modelId="{934DCD4E-3EEA-4D3E-AEDE-9C0D3D71689B}">
      <dsp:nvSpPr>
        <dsp:cNvPr id="0" name=""/>
        <dsp:cNvSpPr/>
      </dsp:nvSpPr>
      <dsp:spPr>
        <a:xfrm>
          <a:off x="1440427" y="0"/>
          <a:ext cx="1595708" cy="432048"/>
        </a:xfrm>
        <a:prstGeom prst="chevron">
          <a:avLst/>
        </a:prstGeom>
        <a:solidFill>
          <a:schemeClr val="accent2">
            <a:lumMod val="60000"/>
            <a:lumOff val="40000"/>
          </a:schemeClr>
        </a:solidFill>
        <a:ln w="1905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12002" rIns="12002" bIns="12002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900" kern="1200" dirty="0" smtClean="0">
              <a:solidFill>
                <a:schemeClr val="bg1"/>
              </a:solidFill>
            </a:rPr>
            <a:t>Publication de l’avis de marché / invitation à soumissionner</a:t>
          </a:r>
          <a:endParaRPr lang="fr-BE" sz="900" kern="1200" dirty="0">
            <a:solidFill>
              <a:schemeClr val="bg1"/>
            </a:solidFill>
          </a:endParaRPr>
        </a:p>
      </dsp:txBody>
      <dsp:txXfrm>
        <a:off x="1656451" y="0"/>
        <a:ext cx="1163660" cy="432048"/>
      </dsp:txXfrm>
    </dsp:sp>
    <dsp:sp modelId="{8D804FB2-6B3C-4129-A9FC-614B1BFCCEF4}">
      <dsp:nvSpPr>
        <dsp:cNvPr id="0" name=""/>
        <dsp:cNvSpPr/>
      </dsp:nvSpPr>
      <dsp:spPr>
        <a:xfrm>
          <a:off x="2876564" y="0"/>
          <a:ext cx="1595708" cy="432048"/>
        </a:xfrm>
        <a:prstGeom prst="chevron">
          <a:avLst/>
        </a:prstGeom>
        <a:noFill/>
        <a:ln w="1905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12002" rIns="12002" bIns="12002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900" kern="1200" dirty="0" smtClean="0">
              <a:solidFill>
                <a:sysClr val="windowText" lastClr="000000"/>
              </a:solidFill>
            </a:rPr>
            <a:t>Dépôt des offres</a:t>
          </a:r>
          <a:endParaRPr lang="fr-BE" sz="900" kern="1200" dirty="0">
            <a:solidFill>
              <a:sysClr val="windowText" lastClr="000000"/>
            </a:solidFill>
          </a:endParaRPr>
        </a:p>
      </dsp:txBody>
      <dsp:txXfrm>
        <a:off x="3092588" y="0"/>
        <a:ext cx="1163660" cy="432048"/>
      </dsp:txXfrm>
    </dsp:sp>
    <dsp:sp modelId="{7ACDBFFF-A5D3-4265-868A-D3C53D5CD220}">
      <dsp:nvSpPr>
        <dsp:cNvPr id="0" name=""/>
        <dsp:cNvSpPr/>
      </dsp:nvSpPr>
      <dsp:spPr>
        <a:xfrm>
          <a:off x="4312702" y="0"/>
          <a:ext cx="1595708" cy="432048"/>
        </a:xfrm>
        <a:prstGeom prst="chevron">
          <a:avLst/>
        </a:prstGeom>
        <a:noFill/>
        <a:ln w="1905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12002" rIns="12002" bIns="12002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900" kern="1200" dirty="0" smtClean="0">
              <a:solidFill>
                <a:sysClr val="windowText" lastClr="000000"/>
              </a:solidFill>
            </a:rPr>
            <a:t>Analyse des offres et attribution</a:t>
          </a:r>
          <a:endParaRPr lang="fr-BE" sz="900" kern="1200" dirty="0">
            <a:solidFill>
              <a:sysClr val="windowText" lastClr="000000"/>
            </a:solidFill>
          </a:endParaRPr>
        </a:p>
      </dsp:txBody>
      <dsp:txXfrm>
        <a:off x="4528726" y="0"/>
        <a:ext cx="1163660" cy="432048"/>
      </dsp:txXfrm>
    </dsp:sp>
    <dsp:sp modelId="{30BC7D6B-88CB-42E8-9D03-88B4AC94070F}">
      <dsp:nvSpPr>
        <dsp:cNvPr id="0" name=""/>
        <dsp:cNvSpPr/>
      </dsp:nvSpPr>
      <dsp:spPr>
        <a:xfrm>
          <a:off x="5748840" y="0"/>
          <a:ext cx="1595708" cy="432048"/>
        </a:xfrm>
        <a:prstGeom prst="chevron">
          <a:avLst/>
        </a:prstGeom>
        <a:noFill/>
        <a:ln w="1905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12002" rIns="12002" bIns="12002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900" kern="1200" dirty="0" smtClean="0">
              <a:solidFill>
                <a:sysClr val="windowText" lastClr="000000"/>
              </a:solidFill>
            </a:rPr>
            <a:t>Notification</a:t>
          </a:r>
          <a:endParaRPr lang="fr-BE" sz="900" kern="1200" dirty="0">
            <a:solidFill>
              <a:sysClr val="windowText" lastClr="000000"/>
            </a:solidFill>
          </a:endParaRPr>
        </a:p>
      </dsp:txBody>
      <dsp:txXfrm>
        <a:off x="5964864" y="0"/>
        <a:ext cx="1163660" cy="432048"/>
      </dsp:txXfrm>
    </dsp:sp>
    <dsp:sp modelId="{DD743796-90FE-4F08-B966-14BAB1C099DB}">
      <dsp:nvSpPr>
        <dsp:cNvPr id="0" name=""/>
        <dsp:cNvSpPr/>
      </dsp:nvSpPr>
      <dsp:spPr>
        <a:xfrm>
          <a:off x="7184977" y="0"/>
          <a:ext cx="1595708" cy="432048"/>
        </a:xfrm>
        <a:prstGeom prst="chevron">
          <a:avLst/>
        </a:prstGeom>
        <a:noFill/>
        <a:ln w="1905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12002" rIns="12002" bIns="12002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900" kern="1200" dirty="0" smtClean="0">
              <a:solidFill>
                <a:sysClr val="windowText" lastClr="000000"/>
              </a:solidFill>
            </a:rPr>
            <a:t>Exécution du marché </a:t>
          </a:r>
          <a:r>
            <a:rPr lang="fr-BE" sz="900" kern="1200" dirty="0" smtClean="0">
              <a:solidFill>
                <a:sysClr val="windowText" lastClr="000000"/>
              </a:solidFill>
              <a:sym typeface="Wingdings" pitchFamily="2" charset="2"/>
            </a:rPr>
            <a:t></a:t>
          </a:r>
          <a:r>
            <a:rPr lang="fr-BE" sz="900" kern="1200" dirty="0" smtClean="0">
              <a:solidFill>
                <a:sysClr val="windowText" lastClr="000000"/>
              </a:solidFill>
            </a:rPr>
            <a:t> réception définitive</a:t>
          </a:r>
          <a:endParaRPr lang="fr-BE" sz="900" kern="1200" dirty="0">
            <a:solidFill>
              <a:sysClr val="windowText" lastClr="000000"/>
            </a:solidFill>
          </a:endParaRPr>
        </a:p>
      </dsp:txBody>
      <dsp:txXfrm>
        <a:off x="7401001" y="0"/>
        <a:ext cx="1163660" cy="432048"/>
      </dsp:txXfrm>
    </dsp:sp>
  </dsp:spTree>
</dsp:drawing>
</file>

<file path=ppt/diagrams/drawing2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FEBDE8A-9F9F-42F4-8B73-AF063CCF2E5A}">
      <dsp:nvSpPr>
        <dsp:cNvPr id="0" name=""/>
        <dsp:cNvSpPr/>
      </dsp:nvSpPr>
      <dsp:spPr>
        <a:xfrm rot="5400000">
          <a:off x="765926" y="1093232"/>
          <a:ext cx="649272" cy="739174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0608EB9-C0CF-4839-A10A-6589D3B2EBD6}">
      <dsp:nvSpPr>
        <dsp:cNvPr id="0" name=""/>
        <dsp:cNvSpPr/>
      </dsp:nvSpPr>
      <dsp:spPr>
        <a:xfrm>
          <a:off x="3178" y="373500"/>
          <a:ext cx="2274453" cy="765059"/>
        </a:xfrm>
        <a:prstGeom prst="roundRect">
          <a:avLst>
            <a:gd name="adj" fmla="val 16670"/>
          </a:avLst>
        </a:prstGeom>
        <a:noFill/>
        <a:ln w="1905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1300" kern="1200" dirty="0" smtClean="0">
              <a:solidFill>
                <a:schemeClr val="tx1"/>
              </a:solidFill>
            </a:rPr>
            <a:t>Détermination des besoins par le PA </a:t>
          </a:r>
          <a:r>
            <a:rPr lang="fr-BE" sz="1300" kern="1200" dirty="0" smtClean="0">
              <a:solidFill>
                <a:schemeClr val="tx1"/>
              </a:solidFill>
              <a:sym typeface="Wingdings" pitchFamily="2" charset="2"/>
            </a:rPr>
            <a:t></a:t>
          </a:r>
          <a:r>
            <a:rPr lang="fr-BE" sz="1300" kern="1200" dirty="0" smtClean="0">
              <a:solidFill>
                <a:schemeClr val="tx1"/>
              </a:solidFill>
            </a:rPr>
            <a:t> CSC </a:t>
          </a:r>
          <a:endParaRPr lang="fr-BE" sz="1300" kern="1200" dirty="0">
            <a:solidFill>
              <a:schemeClr val="tx1"/>
            </a:solidFill>
          </a:endParaRPr>
        </a:p>
      </dsp:txBody>
      <dsp:txXfrm>
        <a:off x="40532" y="410854"/>
        <a:ext cx="2199745" cy="690351"/>
      </dsp:txXfrm>
    </dsp:sp>
    <dsp:sp modelId="{C13AFA5B-B0B2-4CED-898C-C30EC2CDAD84}">
      <dsp:nvSpPr>
        <dsp:cNvPr id="0" name=""/>
        <dsp:cNvSpPr/>
      </dsp:nvSpPr>
      <dsp:spPr>
        <a:xfrm>
          <a:off x="1686901" y="446466"/>
          <a:ext cx="794939" cy="61835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D3947CF-225F-4373-8C86-F3EA0D2FAAE8}">
      <dsp:nvSpPr>
        <dsp:cNvPr id="0" name=""/>
        <dsp:cNvSpPr/>
      </dsp:nvSpPr>
      <dsp:spPr>
        <a:xfrm rot="5400000">
          <a:off x="1955684" y="1952647"/>
          <a:ext cx="649272" cy="739174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1F78F88-547E-4360-8C76-BEFE1B9E4CCF}">
      <dsp:nvSpPr>
        <dsp:cNvPr id="0" name=""/>
        <dsp:cNvSpPr/>
      </dsp:nvSpPr>
      <dsp:spPr>
        <a:xfrm>
          <a:off x="1192936" y="1232915"/>
          <a:ext cx="2274453" cy="765059"/>
        </a:xfrm>
        <a:prstGeom prst="roundRect">
          <a:avLst>
            <a:gd name="adj" fmla="val 16670"/>
          </a:avLst>
        </a:prstGeom>
        <a:solidFill>
          <a:schemeClr val="bg1"/>
        </a:solidFill>
        <a:ln w="1905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1300" kern="1200" dirty="0" smtClean="0">
              <a:solidFill>
                <a:schemeClr val="tx1"/>
              </a:solidFill>
            </a:rPr>
            <a:t>Publication de l’avis de marché / invitation à soumissionner</a:t>
          </a:r>
          <a:endParaRPr lang="fr-BE" sz="1300" kern="1200" dirty="0">
            <a:solidFill>
              <a:schemeClr val="tx1"/>
            </a:solidFill>
          </a:endParaRPr>
        </a:p>
      </dsp:txBody>
      <dsp:txXfrm>
        <a:off x="1230290" y="1270269"/>
        <a:ext cx="2199745" cy="690351"/>
      </dsp:txXfrm>
    </dsp:sp>
    <dsp:sp modelId="{C2E2C677-76EC-4136-9114-4CE8370ACBA4}">
      <dsp:nvSpPr>
        <dsp:cNvPr id="0" name=""/>
        <dsp:cNvSpPr/>
      </dsp:nvSpPr>
      <dsp:spPr>
        <a:xfrm>
          <a:off x="2876659" y="1305881"/>
          <a:ext cx="794939" cy="61835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709B665-DCB8-4C15-A51B-CEBD06C95A1B}">
      <dsp:nvSpPr>
        <dsp:cNvPr id="0" name=""/>
        <dsp:cNvSpPr/>
      </dsp:nvSpPr>
      <dsp:spPr>
        <a:xfrm rot="5400000">
          <a:off x="3145442" y="2812061"/>
          <a:ext cx="649272" cy="739174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42FB0B2-239C-4447-9374-6E672CCF7B89}">
      <dsp:nvSpPr>
        <dsp:cNvPr id="0" name=""/>
        <dsp:cNvSpPr/>
      </dsp:nvSpPr>
      <dsp:spPr>
        <a:xfrm>
          <a:off x="2382694" y="2092329"/>
          <a:ext cx="2274453" cy="765059"/>
        </a:xfrm>
        <a:prstGeom prst="roundRect">
          <a:avLst>
            <a:gd name="adj" fmla="val 16670"/>
          </a:avLst>
        </a:prstGeom>
        <a:solidFill>
          <a:schemeClr val="accent2">
            <a:lumMod val="60000"/>
            <a:lumOff val="40000"/>
          </a:schemeClr>
        </a:solidFill>
        <a:ln w="1905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1300" kern="1200" dirty="0" smtClean="0">
              <a:solidFill>
                <a:schemeClr val="bg1"/>
              </a:solidFill>
            </a:rPr>
            <a:t>Dépôt des offres</a:t>
          </a:r>
          <a:endParaRPr lang="fr-BE" sz="1300" kern="1200" dirty="0">
            <a:solidFill>
              <a:schemeClr val="bg1"/>
            </a:solidFill>
          </a:endParaRPr>
        </a:p>
      </dsp:txBody>
      <dsp:txXfrm>
        <a:off x="2420048" y="2129683"/>
        <a:ext cx="2199745" cy="690351"/>
      </dsp:txXfrm>
    </dsp:sp>
    <dsp:sp modelId="{DF988B99-2BAE-4F3B-8E5C-534B3DC477B8}">
      <dsp:nvSpPr>
        <dsp:cNvPr id="0" name=""/>
        <dsp:cNvSpPr/>
      </dsp:nvSpPr>
      <dsp:spPr>
        <a:xfrm>
          <a:off x="4066417" y="2165295"/>
          <a:ext cx="794939" cy="61835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F6ACC11-7697-407A-A1DA-76A539922F35}">
      <dsp:nvSpPr>
        <dsp:cNvPr id="0" name=""/>
        <dsp:cNvSpPr/>
      </dsp:nvSpPr>
      <dsp:spPr>
        <a:xfrm rot="5400000">
          <a:off x="4335200" y="3671476"/>
          <a:ext cx="649272" cy="739174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FA8DC86-874F-444B-8170-52F88A4F4D39}">
      <dsp:nvSpPr>
        <dsp:cNvPr id="0" name=""/>
        <dsp:cNvSpPr/>
      </dsp:nvSpPr>
      <dsp:spPr>
        <a:xfrm>
          <a:off x="3572452" y="2951744"/>
          <a:ext cx="2274453" cy="765059"/>
        </a:xfrm>
        <a:prstGeom prst="roundRect">
          <a:avLst>
            <a:gd name="adj" fmla="val 16670"/>
          </a:avLst>
        </a:prstGeom>
        <a:noFill/>
        <a:ln w="1905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1300" kern="1200" dirty="0" smtClean="0">
              <a:solidFill>
                <a:schemeClr val="tx1"/>
              </a:solidFill>
            </a:rPr>
            <a:t>Analyse des offres et attribution</a:t>
          </a:r>
          <a:endParaRPr lang="fr-BE" sz="1300" kern="1200" dirty="0">
            <a:solidFill>
              <a:schemeClr val="tx1"/>
            </a:solidFill>
          </a:endParaRPr>
        </a:p>
      </dsp:txBody>
      <dsp:txXfrm>
        <a:off x="3609806" y="2989098"/>
        <a:ext cx="2199745" cy="690351"/>
      </dsp:txXfrm>
    </dsp:sp>
    <dsp:sp modelId="{DCCC1735-3B8F-489F-8419-FAFD105F5C0F}">
      <dsp:nvSpPr>
        <dsp:cNvPr id="0" name=""/>
        <dsp:cNvSpPr/>
      </dsp:nvSpPr>
      <dsp:spPr>
        <a:xfrm>
          <a:off x="5256175" y="3024710"/>
          <a:ext cx="794939" cy="61835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A878326-AF4E-4895-86BC-57F64CF639B1}">
      <dsp:nvSpPr>
        <dsp:cNvPr id="0" name=""/>
        <dsp:cNvSpPr/>
      </dsp:nvSpPr>
      <dsp:spPr>
        <a:xfrm rot="5400000">
          <a:off x="5524958" y="4530890"/>
          <a:ext cx="649272" cy="739174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60C4B8A-2179-425C-92B0-D75DE771118D}">
      <dsp:nvSpPr>
        <dsp:cNvPr id="0" name=""/>
        <dsp:cNvSpPr/>
      </dsp:nvSpPr>
      <dsp:spPr>
        <a:xfrm>
          <a:off x="4762210" y="3811159"/>
          <a:ext cx="2274453" cy="765059"/>
        </a:xfrm>
        <a:prstGeom prst="roundRect">
          <a:avLst>
            <a:gd name="adj" fmla="val 16670"/>
          </a:avLst>
        </a:prstGeom>
        <a:noFill/>
        <a:ln w="1905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1300" kern="1200" dirty="0" smtClean="0">
              <a:solidFill>
                <a:schemeClr val="tx1"/>
              </a:solidFill>
            </a:rPr>
            <a:t>Motivation, information et notification </a:t>
          </a:r>
        </a:p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1300" kern="1200" dirty="0" smtClean="0"/>
            <a:t> </a:t>
          </a:r>
          <a:endParaRPr lang="fr-BE" sz="1300" kern="1200" dirty="0"/>
        </a:p>
      </dsp:txBody>
      <dsp:txXfrm>
        <a:off x="4799564" y="3848513"/>
        <a:ext cx="2199745" cy="690351"/>
      </dsp:txXfrm>
    </dsp:sp>
    <dsp:sp modelId="{CAEFCAA1-94C6-42E0-B31D-35D6C371D191}">
      <dsp:nvSpPr>
        <dsp:cNvPr id="0" name=""/>
        <dsp:cNvSpPr/>
      </dsp:nvSpPr>
      <dsp:spPr>
        <a:xfrm>
          <a:off x="6445933" y="3884124"/>
          <a:ext cx="794939" cy="61835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DE4D957-51C3-4FA8-A41A-CD38612DE03B}">
      <dsp:nvSpPr>
        <dsp:cNvPr id="0" name=""/>
        <dsp:cNvSpPr/>
      </dsp:nvSpPr>
      <dsp:spPr>
        <a:xfrm>
          <a:off x="5951968" y="4670573"/>
          <a:ext cx="2274453" cy="765059"/>
        </a:xfrm>
        <a:prstGeom prst="roundRect">
          <a:avLst>
            <a:gd name="adj" fmla="val 16670"/>
          </a:avLst>
        </a:prstGeom>
        <a:noFill/>
        <a:ln w="1905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1300" kern="1200" dirty="0" smtClean="0">
              <a:solidFill>
                <a:schemeClr val="tx1"/>
              </a:solidFill>
            </a:rPr>
            <a:t>Exécution du marché </a:t>
          </a:r>
          <a:r>
            <a:rPr lang="fr-BE" sz="1300" kern="1200" dirty="0" smtClean="0">
              <a:solidFill>
                <a:schemeClr val="tx1"/>
              </a:solidFill>
              <a:sym typeface="Wingdings" pitchFamily="2" charset="2"/>
            </a:rPr>
            <a:t></a:t>
          </a:r>
          <a:r>
            <a:rPr lang="fr-BE" sz="1300" kern="1200" dirty="0" smtClean="0">
              <a:solidFill>
                <a:schemeClr val="tx1"/>
              </a:solidFill>
            </a:rPr>
            <a:t> réception définitive</a:t>
          </a:r>
          <a:endParaRPr lang="fr-BE" sz="1300" kern="1200" dirty="0">
            <a:solidFill>
              <a:schemeClr val="tx1"/>
            </a:solidFill>
          </a:endParaRPr>
        </a:p>
      </dsp:txBody>
      <dsp:txXfrm>
        <a:off x="5989322" y="4707927"/>
        <a:ext cx="2199745" cy="690351"/>
      </dsp:txXfrm>
    </dsp:sp>
  </dsp:spTree>
</dsp:drawing>
</file>

<file path=ppt/diagrams/drawing2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9869DC-DF57-4D94-B314-56F5C6FFD62D}">
      <dsp:nvSpPr>
        <dsp:cNvPr id="0" name=""/>
        <dsp:cNvSpPr/>
      </dsp:nvSpPr>
      <dsp:spPr>
        <a:xfrm>
          <a:off x="4289" y="0"/>
          <a:ext cx="1595708" cy="432048"/>
        </a:xfrm>
        <a:prstGeom prst="chevron">
          <a:avLst/>
        </a:prstGeom>
        <a:solidFill>
          <a:schemeClr val="bg1"/>
        </a:solidFill>
        <a:ln w="1905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12002" rIns="12002" bIns="12002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900" kern="1200" dirty="0" smtClean="0">
              <a:solidFill>
                <a:schemeClr val="tx1"/>
              </a:solidFill>
            </a:rPr>
            <a:t>Détermination des besoins par le PA </a:t>
          </a:r>
          <a:r>
            <a:rPr lang="fr-BE" sz="900" kern="1200" dirty="0" smtClean="0">
              <a:solidFill>
                <a:schemeClr val="tx1"/>
              </a:solidFill>
              <a:sym typeface="Wingdings" pitchFamily="2" charset="2"/>
            </a:rPr>
            <a:t></a:t>
          </a:r>
          <a:r>
            <a:rPr lang="fr-BE" sz="900" kern="1200" dirty="0" smtClean="0">
              <a:solidFill>
                <a:schemeClr val="tx1"/>
              </a:solidFill>
            </a:rPr>
            <a:t> CSC </a:t>
          </a:r>
          <a:endParaRPr lang="fr-BE" sz="900" kern="1200" dirty="0">
            <a:solidFill>
              <a:schemeClr val="tx1"/>
            </a:solidFill>
          </a:endParaRPr>
        </a:p>
      </dsp:txBody>
      <dsp:txXfrm>
        <a:off x="220313" y="0"/>
        <a:ext cx="1163660" cy="432048"/>
      </dsp:txXfrm>
    </dsp:sp>
    <dsp:sp modelId="{934DCD4E-3EEA-4D3E-AEDE-9C0D3D71689B}">
      <dsp:nvSpPr>
        <dsp:cNvPr id="0" name=""/>
        <dsp:cNvSpPr/>
      </dsp:nvSpPr>
      <dsp:spPr>
        <a:xfrm>
          <a:off x="1440427" y="0"/>
          <a:ext cx="1595708" cy="432048"/>
        </a:xfrm>
        <a:prstGeom prst="chevron">
          <a:avLst/>
        </a:prstGeom>
        <a:noFill/>
        <a:ln w="1905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12002" rIns="12002" bIns="12002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900" kern="1200" dirty="0" smtClean="0">
              <a:solidFill>
                <a:sysClr val="windowText" lastClr="000000"/>
              </a:solidFill>
            </a:rPr>
            <a:t>Publication de l’avis de marché / invitation à soumissionner</a:t>
          </a:r>
          <a:endParaRPr lang="fr-BE" sz="900" kern="1200" dirty="0">
            <a:solidFill>
              <a:sysClr val="windowText" lastClr="000000"/>
            </a:solidFill>
          </a:endParaRPr>
        </a:p>
      </dsp:txBody>
      <dsp:txXfrm>
        <a:off x="1656451" y="0"/>
        <a:ext cx="1163660" cy="432048"/>
      </dsp:txXfrm>
    </dsp:sp>
    <dsp:sp modelId="{8D804FB2-6B3C-4129-A9FC-614B1BFCCEF4}">
      <dsp:nvSpPr>
        <dsp:cNvPr id="0" name=""/>
        <dsp:cNvSpPr/>
      </dsp:nvSpPr>
      <dsp:spPr>
        <a:xfrm>
          <a:off x="2876564" y="0"/>
          <a:ext cx="1595708" cy="432048"/>
        </a:xfrm>
        <a:prstGeom prst="chevron">
          <a:avLst/>
        </a:prstGeom>
        <a:solidFill>
          <a:schemeClr val="accent2">
            <a:lumMod val="60000"/>
            <a:lumOff val="40000"/>
          </a:schemeClr>
        </a:solidFill>
        <a:ln w="1905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12002" rIns="12002" bIns="12002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900" kern="1200" dirty="0" smtClean="0">
              <a:solidFill>
                <a:schemeClr val="bg1"/>
              </a:solidFill>
            </a:rPr>
            <a:t>Dépôt des offres</a:t>
          </a:r>
          <a:endParaRPr lang="fr-BE" sz="900" kern="1200" dirty="0">
            <a:solidFill>
              <a:schemeClr val="bg1"/>
            </a:solidFill>
          </a:endParaRPr>
        </a:p>
      </dsp:txBody>
      <dsp:txXfrm>
        <a:off x="3092588" y="0"/>
        <a:ext cx="1163660" cy="432048"/>
      </dsp:txXfrm>
    </dsp:sp>
    <dsp:sp modelId="{7ACDBFFF-A5D3-4265-868A-D3C53D5CD220}">
      <dsp:nvSpPr>
        <dsp:cNvPr id="0" name=""/>
        <dsp:cNvSpPr/>
      </dsp:nvSpPr>
      <dsp:spPr>
        <a:xfrm>
          <a:off x="4312702" y="0"/>
          <a:ext cx="1595708" cy="432048"/>
        </a:xfrm>
        <a:prstGeom prst="chevron">
          <a:avLst/>
        </a:prstGeom>
        <a:noFill/>
        <a:ln w="1905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12002" rIns="12002" bIns="12002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900" kern="1200" dirty="0" smtClean="0">
              <a:solidFill>
                <a:sysClr val="windowText" lastClr="000000"/>
              </a:solidFill>
            </a:rPr>
            <a:t>Analyse des offres et attribution</a:t>
          </a:r>
          <a:endParaRPr lang="fr-BE" sz="900" kern="1200" dirty="0">
            <a:solidFill>
              <a:sysClr val="windowText" lastClr="000000"/>
            </a:solidFill>
          </a:endParaRPr>
        </a:p>
      </dsp:txBody>
      <dsp:txXfrm>
        <a:off x="4528726" y="0"/>
        <a:ext cx="1163660" cy="432048"/>
      </dsp:txXfrm>
    </dsp:sp>
    <dsp:sp modelId="{30BC7D6B-88CB-42E8-9D03-88B4AC94070F}">
      <dsp:nvSpPr>
        <dsp:cNvPr id="0" name=""/>
        <dsp:cNvSpPr/>
      </dsp:nvSpPr>
      <dsp:spPr>
        <a:xfrm>
          <a:off x="5748840" y="0"/>
          <a:ext cx="1595708" cy="432048"/>
        </a:xfrm>
        <a:prstGeom prst="chevron">
          <a:avLst/>
        </a:prstGeom>
        <a:noFill/>
        <a:ln w="1905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12002" rIns="12002" bIns="12002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900" kern="1200" dirty="0" smtClean="0">
              <a:solidFill>
                <a:sysClr val="windowText" lastClr="000000"/>
              </a:solidFill>
            </a:rPr>
            <a:t>Notification</a:t>
          </a:r>
          <a:endParaRPr lang="fr-BE" sz="900" kern="1200" dirty="0">
            <a:solidFill>
              <a:sysClr val="windowText" lastClr="000000"/>
            </a:solidFill>
          </a:endParaRPr>
        </a:p>
      </dsp:txBody>
      <dsp:txXfrm>
        <a:off x="5964864" y="0"/>
        <a:ext cx="1163660" cy="432048"/>
      </dsp:txXfrm>
    </dsp:sp>
    <dsp:sp modelId="{DD743796-90FE-4F08-B966-14BAB1C099DB}">
      <dsp:nvSpPr>
        <dsp:cNvPr id="0" name=""/>
        <dsp:cNvSpPr/>
      </dsp:nvSpPr>
      <dsp:spPr>
        <a:xfrm>
          <a:off x="7184977" y="0"/>
          <a:ext cx="1595708" cy="432048"/>
        </a:xfrm>
        <a:prstGeom prst="chevron">
          <a:avLst/>
        </a:prstGeom>
        <a:noFill/>
        <a:ln w="1905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12002" rIns="12002" bIns="12002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900" kern="1200" dirty="0" smtClean="0">
              <a:solidFill>
                <a:sysClr val="windowText" lastClr="000000"/>
              </a:solidFill>
            </a:rPr>
            <a:t>Exécution du marché </a:t>
          </a:r>
          <a:r>
            <a:rPr lang="fr-BE" sz="900" kern="1200" dirty="0" smtClean="0">
              <a:solidFill>
                <a:sysClr val="windowText" lastClr="000000"/>
              </a:solidFill>
              <a:sym typeface="Wingdings" pitchFamily="2" charset="2"/>
            </a:rPr>
            <a:t></a:t>
          </a:r>
          <a:r>
            <a:rPr lang="fr-BE" sz="900" kern="1200" dirty="0" smtClean="0">
              <a:solidFill>
                <a:sysClr val="windowText" lastClr="000000"/>
              </a:solidFill>
            </a:rPr>
            <a:t> réception définitive</a:t>
          </a:r>
          <a:endParaRPr lang="fr-BE" sz="900" kern="1200" dirty="0">
            <a:solidFill>
              <a:sysClr val="windowText" lastClr="000000"/>
            </a:solidFill>
          </a:endParaRPr>
        </a:p>
      </dsp:txBody>
      <dsp:txXfrm>
        <a:off x="7401001" y="0"/>
        <a:ext cx="1163660" cy="432048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3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9869DC-DF57-4D94-B314-56F5C6FFD62D}">
      <dsp:nvSpPr>
        <dsp:cNvPr id="0" name=""/>
        <dsp:cNvSpPr/>
      </dsp:nvSpPr>
      <dsp:spPr>
        <a:xfrm>
          <a:off x="4289" y="0"/>
          <a:ext cx="1595708" cy="432048"/>
        </a:xfrm>
        <a:prstGeom prst="chevron">
          <a:avLst/>
        </a:prstGeom>
        <a:solidFill>
          <a:schemeClr val="bg1"/>
        </a:solidFill>
        <a:ln w="1905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12002" rIns="12002" bIns="12002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900" kern="1200" dirty="0" smtClean="0">
              <a:solidFill>
                <a:schemeClr val="tx1"/>
              </a:solidFill>
            </a:rPr>
            <a:t>Détermination des besoins par le PA </a:t>
          </a:r>
          <a:r>
            <a:rPr lang="fr-BE" sz="900" kern="1200" dirty="0" smtClean="0">
              <a:solidFill>
                <a:schemeClr val="tx1"/>
              </a:solidFill>
              <a:sym typeface="Wingdings" pitchFamily="2" charset="2"/>
            </a:rPr>
            <a:t></a:t>
          </a:r>
          <a:r>
            <a:rPr lang="fr-BE" sz="900" kern="1200" dirty="0" smtClean="0">
              <a:solidFill>
                <a:schemeClr val="tx1"/>
              </a:solidFill>
            </a:rPr>
            <a:t> CSC </a:t>
          </a:r>
          <a:endParaRPr lang="fr-BE" sz="900" kern="1200" dirty="0">
            <a:solidFill>
              <a:schemeClr val="tx1"/>
            </a:solidFill>
          </a:endParaRPr>
        </a:p>
      </dsp:txBody>
      <dsp:txXfrm>
        <a:off x="220313" y="0"/>
        <a:ext cx="1163660" cy="432048"/>
      </dsp:txXfrm>
    </dsp:sp>
    <dsp:sp modelId="{934DCD4E-3EEA-4D3E-AEDE-9C0D3D71689B}">
      <dsp:nvSpPr>
        <dsp:cNvPr id="0" name=""/>
        <dsp:cNvSpPr/>
      </dsp:nvSpPr>
      <dsp:spPr>
        <a:xfrm>
          <a:off x="1440427" y="0"/>
          <a:ext cx="1595708" cy="432048"/>
        </a:xfrm>
        <a:prstGeom prst="chevron">
          <a:avLst/>
        </a:prstGeom>
        <a:noFill/>
        <a:ln w="1905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12002" rIns="12002" bIns="12002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900" kern="1200" dirty="0" smtClean="0">
              <a:solidFill>
                <a:sysClr val="windowText" lastClr="000000"/>
              </a:solidFill>
            </a:rPr>
            <a:t>Publication de l’avis de marché / invitation à soumissionner</a:t>
          </a:r>
          <a:endParaRPr lang="fr-BE" sz="900" kern="1200" dirty="0">
            <a:solidFill>
              <a:sysClr val="windowText" lastClr="000000"/>
            </a:solidFill>
          </a:endParaRPr>
        </a:p>
      </dsp:txBody>
      <dsp:txXfrm>
        <a:off x="1656451" y="0"/>
        <a:ext cx="1163660" cy="432048"/>
      </dsp:txXfrm>
    </dsp:sp>
    <dsp:sp modelId="{8D804FB2-6B3C-4129-A9FC-614B1BFCCEF4}">
      <dsp:nvSpPr>
        <dsp:cNvPr id="0" name=""/>
        <dsp:cNvSpPr/>
      </dsp:nvSpPr>
      <dsp:spPr>
        <a:xfrm>
          <a:off x="2876564" y="0"/>
          <a:ext cx="1595708" cy="432048"/>
        </a:xfrm>
        <a:prstGeom prst="chevron">
          <a:avLst/>
        </a:prstGeom>
        <a:solidFill>
          <a:schemeClr val="accent2">
            <a:lumMod val="60000"/>
            <a:lumOff val="40000"/>
          </a:schemeClr>
        </a:solidFill>
        <a:ln w="1905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12002" rIns="12002" bIns="12002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900" kern="1200" dirty="0" smtClean="0">
              <a:solidFill>
                <a:schemeClr val="bg1"/>
              </a:solidFill>
            </a:rPr>
            <a:t>Dépôt des offres</a:t>
          </a:r>
          <a:endParaRPr lang="fr-BE" sz="900" kern="1200" dirty="0">
            <a:solidFill>
              <a:schemeClr val="bg1"/>
            </a:solidFill>
          </a:endParaRPr>
        </a:p>
      </dsp:txBody>
      <dsp:txXfrm>
        <a:off x="3092588" y="0"/>
        <a:ext cx="1163660" cy="432048"/>
      </dsp:txXfrm>
    </dsp:sp>
    <dsp:sp modelId="{7ACDBFFF-A5D3-4265-868A-D3C53D5CD220}">
      <dsp:nvSpPr>
        <dsp:cNvPr id="0" name=""/>
        <dsp:cNvSpPr/>
      </dsp:nvSpPr>
      <dsp:spPr>
        <a:xfrm>
          <a:off x="4312702" y="0"/>
          <a:ext cx="1595708" cy="432048"/>
        </a:xfrm>
        <a:prstGeom prst="chevron">
          <a:avLst/>
        </a:prstGeom>
        <a:noFill/>
        <a:ln w="1905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12002" rIns="12002" bIns="12002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900" kern="1200" dirty="0" smtClean="0">
              <a:solidFill>
                <a:sysClr val="windowText" lastClr="000000"/>
              </a:solidFill>
            </a:rPr>
            <a:t>Analyse des offres et attribution</a:t>
          </a:r>
          <a:endParaRPr lang="fr-BE" sz="900" kern="1200" dirty="0">
            <a:solidFill>
              <a:sysClr val="windowText" lastClr="000000"/>
            </a:solidFill>
          </a:endParaRPr>
        </a:p>
      </dsp:txBody>
      <dsp:txXfrm>
        <a:off x="4528726" y="0"/>
        <a:ext cx="1163660" cy="432048"/>
      </dsp:txXfrm>
    </dsp:sp>
    <dsp:sp modelId="{30BC7D6B-88CB-42E8-9D03-88B4AC94070F}">
      <dsp:nvSpPr>
        <dsp:cNvPr id="0" name=""/>
        <dsp:cNvSpPr/>
      </dsp:nvSpPr>
      <dsp:spPr>
        <a:xfrm>
          <a:off x="5748840" y="0"/>
          <a:ext cx="1595708" cy="432048"/>
        </a:xfrm>
        <a:prstGeom prst="chevron">
          <a:avLst/>
        </a:prstGeom>
        <a:noFill/>
        <a:ln w="1905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12002" rIns="12002" bIns="12002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900" kern="1200" dirty="0" smtClean="0">
              <a:solidFill>
                <a:sysClr val="windowText" lastClr="000000"/>
              </a:solidFill>
            </a:rPr>
            <a:t>Notification</a:t>
          </a:r>
          <a:endParaRPr lang="fr-BE" sz="900" kern="1200" dirty="0">
            <a:solidFill>
              <a:sysClr val="windowText" lastClr="000000"/>
            </a:solidFill>
          </a:endParaRPr>
        </a:p>
      </dsp:txBody>
      <dsp:txXfrm>
        <a:off x="5964864" y="0"/>
        <a:ext cx="1163660" cy="432048"/>
      </dsp:txXfrm>
    </dsp:sp>
    <dsp:sp modelId="{DD743796-90FE-4F08-B966-14BAB1C099DB}">
      <dsp:nvSpPr>
        <dsp:cNvPr id="0" name=""/>
        <dsp:cNvSpPr/>
      </dsp:nvSpPr>
      <dsp:spPr>
        <a:xfrm>
          <a:off x="7184977" y="0"/>
          <a:ext cx="1595708" cy="432048"/>
        </a:xfrm>
        <a:prstGeom prst="chevron">
          <a:avLst/>
        </a:prstGeom>
        <a:noFill/>
        <a:ln w="1905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12002" rIns="12002" bIns="12002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900" kern="1200" dirty="0" smtClean="0">
              <a:solidFill>
                <a:sysClr val="windowText" lastClr="000000"/>
              </a:solidFill>
            </a:rPr>
            <a:t>Exécution du marché </a:t>
          </a:r>
          <a:r>
            <a:rPr lang="fr-BE" sz="900" kern="1200" dirty="0" smtClean="0">
              <a:solidFill>
                <a:sysClr val="windowText" lastClr="000000"/>
              </a:solidFill>
              <a:sym typeface="Wingdings" pitchFamily="2" charset="2"/>
            </a:rPr>
            <a:t></a:t>
          </a:r>
          <a:r>
            <a:rPr lang="fr-BE" sz="900" kern="1200" dirty="0" smtClean="0">
              <a:solidFill>
                <a:sysClr val="windowText" lastClr="000000"/>
              </a:solidFill>
            </a:rPr>
            <a:t> réception définitive</a:t>
          </a:r>
          <a:endParaRPr lang="fr-BE" sz="900" kern="1200" dirty="0">
            <a:solidFill>
              <a:sysClr val="windowText" lastClr="000000"/>
            </a:solidFill>
          </a:endParaRPr>
        </a:p>
      </dsp:txBody>
      <dsp:txXfrm>
        <a:off x="7401001" y="0"/>
        <a:ext cx="1163660" cy="432048"/>
      </dsp:txXfrm>
    </dsp:sp>
  </dsp:spTree>
</dsp:drawing>
</file>

<file path=ppt/diagrams/drawing3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9869DC-DF57-4D94-B314-56F5C6FFD62D}">
      <dsp:nvSpPr>
        <dsp:cNvPr id="0" name=""/>
        <dsp:cNvSpPr/>
      </dsp:nvSpPr>
      <dsp:spPr>
        <a:xfrm>
          <a:off x="4289" y="0"/>
          <a:ext cx="1595708" cy="432048"/>
        </a:xfrm>
        <a:prstGeom prst="chevron">
          <a:avLst/>
        </a:prstGeom>
        <a:solidFill>
          <a:schemeClr val="bg1"/>
        </a:solidFill>
        <a:ln w="1905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12002" rIns="12002" bIns="12002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900" kern="1200" dirty="0" smtClean="0">
              <a:solidFill>
                <a:schemeClr val="tx1"/>
              </a:solidFill>
            </a:rPr>
            <a:t>Détermination des besoins par le PA </a:t>
          </a:r>
          <a:r>
            <a:rPr lang="fr-BE" sz="900" kern="1200" dirty="0" smtClean="0">
              <a:solidFill>
                <a:schemeClr val="tx1"/>
              </a:solidFill>
              <a:sym typeface="Wingdings" pitchFamily="2" charset="2"/>
            </a:rPr>
            <a:t></a:t>
          </a:r>
          <a:r>
            <a:rPr lang="fr-BE" sz="900" kern="1200" dirty="0" smtClean="0">
              <a:solidFill>
                <a:schemeClr val="tx1"/>
              </a:solidFill>
            </a:rPr>
            <a:t> CSC </a:t>
          </a:r>
          <a:endParaRPr lang="fr-BE" sz="900" kern="1200" dirty="0">
            <a:solidFill>
              <a:schemeClr val="tx1"/>
            </a:solidFill>
          </a:endParaRPr>
        </a:p>
      </dsp:txBody>
      <dsp:txXfrm>
        <a:off x="220313" y="0"/>
        <a:ext cx="1163660" cy="432048"/>
      </dsp:txXfrm>
    </dsp:sp>
    <dsp:sp modelId="{934DCD4E-3EEA-4D3E-AEDE-9C0D3D71689B}">
      <dsp:nvSpPr>
        <dsp:cNvPr id="0" name=""/>
        <dsp:cNvSpPr/>
      </dsp:nvSpPr>
      <dsp:spPr>
        <a:xfrm>
          <a:off x="1440427" y="0"/>
          <a:ext cx="1595708" cy="432048"/>
        </a:xfrm>
        <a:prstGeom prst="chevron">
          <a:avLst/>
        </a:prstGeom>
        <a:noFill/>
        <a:ln w="1905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12002" rIns="12002" bIns="12002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900" kern="1200" dirty="0" smtClean="0">
              <a:solidFill>
                <a:sysClr val="windowText" lastClr="000000"/>
              </a:solidFill>
            </a:rPr>
            <a:t>Publication de l’avis de marché / invitation à soumissionner</a:t>
          </a:r>
          <a:endParaRPr lang="fr-BE" sz="900" kern="1200" dirty="0">
            <a:solidFill>
              <a:sysClr val="windowText" lastClr="000000"/>
            </a:solidFill>
          </a:endParaRPr>
        </a:p>
      </dsp:txBody>
      <dsp:txXfrm>
        <a:off x="1656451" y="0"/>
        <a:ext cx="1163660" cy="432048"/>
      </dsp:txXfrm>
    </dsp:sp>
    <dsp:sp modelId="{8D804FB2-6B3C-4129-A9FC-614B1BFCCEF4}">
      <dsp:nvSpPr>
        <dsp:cNvPr id="0" name=""/>
        <dsp:cNvSpPr/>
      </dsp:nvSpPr>
      <dsp:spPr>
        <a:xfrm>
          <a:off x="2876564" y="0"/>
          <a:ext cx="1595708" cy="432048"/>
        </a:xfrm>
        <a:prstGeom prst="chevron">
          <a:avLst/>
        </a:prstGeom>
        <a:solidFill>
          <a:schemeClr val="accent2">
            <a:lumMod val="60000"/>
            <a:lumOff val="40000"/>
          </a:schemeClr>
        </a:solidFill>
        <a:ln w="1905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12002" rIns="12002" bIns="12002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900" kern="1200" dirty="0" smtClean="0">
              <a:solidFill>
                <a:schemeClr val="bg1"/>
              </a:solidFill>
            </a:rPr>
            <a:t>Dépôt des offres</a:t>
          </a:r>
          <a:endParaRPr lang="fr-BE" sz="900" kern="1200" dirty="0">
            <a:solidFill>
              <a:schemeClr val="bg1"/>
            </a:solidFill>
          </a:endParaRPr>
        </a:p>
      </dsp:txBody>
      <dsp:txXfrm>
        <a:off x="3092588" y="0"/>
        <a:ext cx="1163660" cy="432048"/>
      </dsp:txXfrm>
    </dsp:sp>
    <dsp:sp modelId="{7ACDBFFF-A5D3-4265-868A-D3C53D5CD220}">
      <dsp:nvSpPr>
        <dsp:cNvPr id="0" name=""/>
        <dsp:cNvSpPr/>
      </dsp:nvSpPr>
      <dsp:spPr>
        <a:xfrm>
          <a:off x="4312702" y="0"/>
          <a:ext cx="1595708" cy="432048"/>
        </a:xfrm>
        <a:prstGeom prst="chevron">
          <a:avLst/>
        </a:prstGeom>
        <a:noFill/>
        <a:ln w="1905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12002" rIns="12002" bIns="12002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900" kern="1200" dirty="0" smtClean="0">
              <a:solidFill>
                <a:sysClr val="windowText" lastClr="000000"/>
              </a:solidFill>
            </a:rPr>
            <a:t>Analyse des offres et attribution</a:t>
          </a:r>
          <a:endParaRPr lang="fr-BE" sz="900" kern="1200" dirty="0">
            <a:solidFill>
              <a:sysClr val="windowText" lastClr="000000"/>
            </a:solidFill>
          </a:endParaRPr>
        </a:p>
      </dsp:txBody>
      <dsp:txXfrm>
        <a:off x="4528726" y="0"/>
        <a:ext cx="1163660" cy="432048"/>
      </dsp:txXfrm>
    </dsp:sp>
    <dsp:sp modelId="{30BC7D6B-88CB-42E8-9D03-88B4AC94070F}">
      <dsp:nvSpPr>
        <dsp:cNvPr id="0" name=""/>
        <dsp:cNvSpPr/>
      </dsp:nvSpPr>
      <dsp:spPr>
        <a:xfrm>
          <a:off x="5748840" y="0"/>
          <a:ext cx="1595708" cy="432048"/>
        </a:xfrm>
        <a:prstGeom prst="chevron">
          <a:avLst/>
        </a:prstGeom>
        <a:noFill/>
        <a:ln w="1905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12002" rIns="12002" bIns="12002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900" kern="1200" dirty="0" smtClean="0">
              <a:solidFill>
                <a:sysClr val="windowText" lastClr="000000"/>
              </a:solidFill>
            </a:rPr>
            <a:t>Notification</a:t>
          </a:r>
          <a:endParaRPr lang="fr-BE" sz="900" kern="1200" dirty="0">
            <a:solidFill>
              <a:sysClr val="windowText" lastClr="000000"/>
            </a:solidFill>
          </a:endParaRPr>
        </a:p>
      </dsp:txBody>
      <dsp:txXfrm>
        <a:off x="5964864" y="0"/>
        <a:ext cx="1163660" cy="432048"/>
      </dsp:txXfrm>
    </dsp:sp>
    <dsp:sp modelId="{DD743796-90FE-4F08-B966-14BAB1C099DB}">
      <dsp:nvSpPr>
        <dsp:cNvPr id="0" name=""/>
        <dsp:cNvSpPr/>
      </dsp:nvSpPr>
      <dsp:spPr>
        <a:xfrm>
          <a:off x="7184977" y="0"/>
          <a:ext cx="1595708" cy="432048"/>
        </a:xfrm>
        <a:prstGeom prst="chevron">
          <a:avLst/>
        </a:prstGeom>
        <a:noFill/>
        <a:ln w="1905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12002" rIns="12002" bIns="12002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900" kern="1200" dirty="0" smtClean="0">
              <a:solidFill>
                <a:sysClr val="windowText" lastClr="000000"/>
              </a:solidFill>
            </a:rPr>
            <a:t>Exécution du marché </a:t>
          </a:r>
          <a:r>
            <a:rPr lang="fr-BE" sz="900" kern="1200" dirty="0" smtClean="0">
              <a:solidFill>
                <a:sysClr val="windowText" lastClr="000000"/>
              </a:solidFill>
              <a:sym typeface="Wingdings" pitchFamily="2" charset="2"/>
            </a:rPr>
            <a:t></a:t>
          </a:r>
          <a:r>
            <a:rPr lang="fr-BE" sz="900" kern="1200" dirty="0" smtClean="0">
              <a:solidFill>
                <a:sysClr val="windowText" lastClr="000000"/>
              </a:solidFill>
            </a:rPr>
            <a:t> réception définitive</a:t>
          </a:r>
          <a:endParaRPr lang="fr-BE" sz="900" kern="1200" dirty="0">
            <a:solidFill>
              <a:sysClr val="windowText" lastClr="000000"/>
            </a:solidFill>
          </a:endParaRPr>
        </a:p>
      </dsp:txBody>
      <dsp:txXfrm>
        <a:off x="7401001" y="0"/>
        <a:ext cx="1163660" cy="432048"/>
      </dsp:txXfrm>
    </dsp:sp>
  </dsp:spTree>
</dsp:drawing>
</file>

<file path=ppt/diagrams/drawing3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9869DC-DF57-4D94-B314-56F5C6FFD62D}">
      <dsp:nvSpPr>
        <dsp:cNvPr id="0" name=""/>
        <dsp:cNvSpPr/>
      </dsp:nvSpPr>
      <dsp:spPr>
        <a:xfrm>
          <a:off x="4289" y="0"/>
          <a:ext cx="1595708" cy="432048"/>
        </a:xfrm>
        <a:prstGeom prst="chevron">
          <a:avLst/>
        </a:prstGeom>
        <a:solidFill>
          <a:schemeClr val="bg1"/>
        </a:solidFill>
        <a:ln w="1905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12002" rIns="12002" bIns="12002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900" kern="1200" dirty="0" smtClean="0">
              <a:solidFill>
                <a:schemeClr val="tx1"/>
              </a:solidFill>
            </a:rPr>
            <a:t>Détermination des besoins par le PA </a:t>
          </a:r>
          <a:r>
            <a:rPr lang="fr-BE" sz="900" kern="1200" dirty="0" smtClean="0">
              <a:solidFill>
                <a:schemeClr val="tx1"/>
              </a:solidFill>
              <a:sym typeface="Wingdings" pitchFamily="2" charset="2"/>
            </a:rPr>
            <a:t></a:t>
          </a:r>
          <a:r>
            <a:rPr lang="fr-BE" sz="900" kern="1200" dirty="0" smtClean="0">
              <a:solidFill>
                <a:schemeClr val="tx1"/>
              </a:solidFill>
            </a:rPr>
            <a:t> CSC </a:t>
          </a:r>
          <a:endParaRPr lang="fr-BE" sz="900" kern="1200" dirty="0">
            <a:solidFill>
              <a:schemeClr val="tx1"/>
            </a:solidFill>
          </a:endParaRPr>
        </a:p>
      </dsp:txBody>
      <dsp:txXfrm>
        <a:off x="220313" y="0"/>
        <a:ext cx="1163660" cy="432048"/>
      </dsp:txXfrm>
    </dsp:sp>
    <dsp:sp modelId="{934DCD4E-3EEA-4D3E-AEDE-9C0D3D71689B}">
      <dsp:nvSpPr>
        <dsp:cNvPr id="0" name=""/>
        <dsp:cNvSpPr/>
      </dsp:nvSpPr>
      <dsp:spPr>
        <a:xfrm>
          <a:off x="1440427" y="0"/>
          <a:ext cx="1595708" cy="432048"/>
        </a:xfrm>
        <a:prstGeom prst="chevron">
          <a:avLst/>
        </a:prstGeom>
        <a:noFill/>
        <a:ln w="1905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12002" rIns="12002" bIns="12002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900" kern="1200" dirty="0" smtClean="0">
              <a:solidFill>
                <a:sysClr val="windowText" lastClr="000000"/>
              </a:solidFill>
            </a:rPr>
            <a:t>Publication de l’avis de marché / invitation à soumissionner</a:t>
          </a:r>
          <a:endParaRPr lang="fr-BE" sz="900" kern="1200" dirty="0">
            <a:solidFill>
              <a:sysClr val="windowText" lastClr="000000"/>
            </a:solidFill>
          </a:endParaRPr>
        </a:p>
      </dsp:txBody>
      <dsp:txXfrm>
        <a:off x="1656451" y="0"/>
        <a:ext cx="1163660" cy="432048"/>
      </dsp:txXfrm>
    </dsp:sp>
    <dsp:sp modelId="{8D804FB2-6B3C-4129-A9FC-614B1BFCCEF4}">
      <dsp:nvSpPr>
        <dsp:cNvPr id="0" name=""/>
        <dsp:cNvSpPr/>
      </dsp:nvSpPr>
      <dsp:spPr>
        <a:xfrm>
          <a:off x="2876564" y="0"/>
          <a:ext cx="1595708" cy="432048"/>
        </a:xfrm>
        <a:prstGeom prst="chevron">
          <a:avLst/>
        </a:prstGeom>
        <a:solidFill>
          <a:schemeClr val="accent2">
            <a:lumMod val="60000"/>
            <a:lumOff val="40000"/>
          </a:schemeClr>
        </a:solidFill>
        <a:ln w="1905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12002" rIns="12002" bIns="12002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900" kern="1200" dirty="0" smtClean="0">
              <a:solidFill>
                <a:schemeClr val="bg1"/>
              </a:solidFill>
            </a:rPr>
            <a:t>Dépôt des offres</a:t>
          </a:r>
          <a:endParaRPr lang="fr-BE" sz="900" kern="1200" dirty="0">
            <a:solidFill>
              <a:schemeClr val="bg1"/>
            </a:solidFill>
          </a:endParaRPr>
        </a:p>
      </dsp:txBody>
      <dsp:txXfrm>
        <a:off x="3092588" y="0"/>
        <a:ext cx="1163660" cy="432048"/>
      </dsp:txXfrm>
    </dsp:sp>
    <dsp:sp modelId="{7ACDBFFF-A5D3-4265-868A-D3C53D5CD220}">
      <dsp:nvSpPr>
        <dsp:cNvPr id="0" name=""/>
        <dsp:cNvSpPr/>
      </dsp:nvSpPr>
      <dsp:spPr>
        <a:xfrm>
          <a:off x="4312702" y="0"/>
          <a:ext cx="1595708" cy="432048"/>
        </a:xfrm>
        <a:prstGeom prst="chevron">
          <a:avLst/>
        </a:prstGeom>
        <a:noFill/>
        <a:ln w="1905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12002" rIns="12002" bIns="12002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900" kern="1200" dirty="0" smtClean="0">
              <a:solidFill>
                <a:sysClr val="windowText" lastClr="000000"/>
              </a:solidFill>
            </a:rPr>
            <a:t>Analyse des offres et attribution</a:t>
          </a:r>
          <a:endParaRPr lang="fr-BE" sz="900" kern="1200" dirty="0">
            <a:solidFill>
              <a:sysClr val="windowText" lastClr="000000"/>
            </a:solidFill>
          </a:endParaRPr>
        </a:p>
      </dsp:txBody>
      <dsp:txXfrm>
        <a:off x="4528726" y="0"/>
        <a:ext cx="1163660" cy="432048"/>
      </dsp:txXfrm>
    </dsp:sp>
    <dsp:sp modelId="{30BC7D6B-88CB-42E8-9D03-88B4AC94070F}">
      <dsp:nvSpPr>
        <dsp:cNvPr id="0" name=""/>
        <dsp:cNvSpPr/>
      </dsp:nvSpPr>
      <dsp:spPr>
        <a:xfrm>
          <a:off x="5748840" y="0"/>
          <a:ext cx="1595708" cy="432048"/>
        </a:xfrm>
        <a:prstGeom prst="chevron">
          <a:avLst/>
        </a:prstGeom>
        <a:noFill/>
        <a:ln w="1905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12002" rIns="12002" bIns="12002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900" kern="1200" dirty="0" smtClean="0">
              <a:solidFill>
                <a:sysClr val="windowText" lastClr="000000"/>
              </a:solidFill>
            </a:rPr>
            <a:t>Notification</a:t>
          </a:r>
          <a:endParaRPr lang="fr-BE" sz="900" kern="1200" dirty="0">
            <a:solidFill>
              <a:sysClr val="windowText" lastClr="000000"/>
            </a:solidFill>
          </a:endParaRPr>
        </a:p>
      </dsp:txBody>
      <dsp:txXfrm>
        <a:off x="5964864" y="0"/>
        <a:ext cx="1163660" cy="432048"/>
      </dsp:txXfrm>
    </dsp:sp>
    <dsp:sp modelId="{DD743796-90FE-4F08-B966-14BAB1C099DB}">
      <dsp:nvSpPr>
        <dsp:cNvPr id="0" name=""/>
        <dsp:cNvSpPr/>
      </dsp:nvSpPr>
      <dsp:spPr>
        <a:xfrm>
          <a:off x="7184977" y="0"/>
          <a:ext cx="1595708" cy="432048"/>
        </a:xfrm>
        <a:prstGeom prst="chevron">
          <a:avLst/>
        </a:prstGeom>
        <a:noFill/>
        <a:ln w="1905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12002" rIns="12002" bIns="12002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900" kern="1200" dirty="0" smtClean="0">
              <a:solidFill>
                <a:sysClr val="windowText" lastClr="000000"/>
              </a:solidFill>
            </a:rPr>
            <a:t>Exécution du marché </a:t>
          </a:r>
          <a:r>
            <a:rPr lang="fr-BE" sz="900" kern="1200" dirty="0" smtClean="0">
              <a:solidFill>
                <a:sysClr val="windowText" lastClr="000000"/>
              </a:solidFill>
              <a:sym typeface="Wingdings" pitchFamily="2" charset="2"/>
            </a:rPr>
            <a:t></a:t>
          </a:r>
          <a:r>
            <a:rPr lang="fr-BE" sz="900" kern="1200" dirty="0" smtClean="0">
              <a:solidFill>
                <a:sysClr val="windowText" lastClr="000000"/>
              </a:solidFill>
            </a:rPr>
            <a:t> réception définitive</a:t>
          </a:r>
          <a:endParaRPr lang="fr-BE" sz="900" kern="1200" dirty="0">
            <a:solidFill>
              <a:sysClr val="windowText" lastClr="000000"/>
            </a:solidFill>
          </a:endParaRPr>
        </a:p>
      </dsp:txBody>
      <dsp:txXfrm>
        <a:off x="7401001" y="0"/>
        <a:ext cx="1163660" cy="432048"/>
      </dsp:txXfrm>
    </dsp:sp>
  </dsp:spTree>
</dsp:drawing>
</file>

<file path=ppt/diagrams/drawing3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9869DC-DF57-4D94-B314-56F5C6FFD62D}">
      <dsp:nvSpPr>
        <dsp:cNvPr id="0" name=""/>
        <dsp:cNvSpPr/>
      </dsp:nvSpPr>
      <dsp:spPr>
        <a:xfrm>
          <a:off x="4289" y="0"/>
          <a:ext cx="1595708" cy="432048"/>
        </a:xfrm>
        <a:prstGeom prst="chevron">
          <a:avLst/>
        </a:prstGeom>
        <a:solidFill>
          <a:schemeClr val="bg1"/>
        </a:solidFill>
        <a:ln w="1905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12002" rIns="12002" bIns="12002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900" kern="1200" dirty="0" smtClean="0">
              <a:solidFill>
                <a:schemeClr val="tx1"/>
              </a:solidFill>
            </a:rPr>
            <a:t>Détermination des besoins par le PA </a:t>
          </a:r>
          <a:r>
            <a:rPr lang="fr-BE" sz="900" kern="1200" dirty="0" smtClean="0">
              <a:solidFill>
                <a:schemeClr val="tx1"/>
              </a:solidFill>
              <a:sym typeface="Wingdings" pitchFamily="2" charset="2"/>
            </a:rPr>
            <a:t></a:t>
          </a:r>
          <a:r>
            <a:rPr lang="fr-BE" sz="900" kern="1200" dirty="0" smtClean="0">
              <a:solidFill>
                <a:schemeClr val="tx1"/>
              </a:solidFill>
            </a:rPr>
            <a:t> CSC </a:t>
          </a:r>
          <a:endParaRPr lang="fr-BE" sz="900" kern="1200" dirty="0">
            <a:solidFill>
              <a:schemeClr val="tx1"/>
            </a:solidFill>
          </a:endParaRPr>
        </a:p>
      </dsp:txBody>
      <dsp:txXfrm>
        <a:off x="220313" y="0"/>
        <a:ext cx="1163660" cy="432048"/>
      </dsp:txXfrm>
    </dsp:sp>
    <dsp:sp modelId="{934DCD4E-3EEA-4D3E-AEDE-9C0D3D71689B}">
      <dsp:nvSpPr>
        <dsp:cNvPr id="0" name=""/>
        <dsp:cNvSpPr/>
      </dsp:nvSpPr>
      <dsp:spPr>
        <a:xfrm>
          <a:off x="1440427" y="0"/>
          <a:ext cx="1595708" cy="432048"/>
        </a:xfrm>
        <a:prstGeom prst="chevron">
          <a:avLst/>
        </a:prstGeom>
        <a:noFill/>
        <a:ln w="1905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12002" rIns="12002" bIns="12002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900" kern="1200" dirty="0" smtClean="0">
              <a:solidFill>
                <a:sysClr val="windowText" lastClr="000000"/>
              </a:solidFill>
            </a:rPr>
            <a:t>Publication de l’avis de marché / invitation à soumissionner</a:t>
          </a:r>
          <a:endParaRPr lang="fr-BE" sz="900" kern="1200" dirty="0">
            <a:solidFill>
              <a:sysClr val="windowText" lastClr="000000"/>
            </a:solidFill>
          </a:endParaRPr>
        </a:p>
      </dsp:txBody>
      <dsp:txXfrm>
        <a:off x="1656451" y="0"/>
        <a:ext cx="1163660" cy="432048"/>
      </dsp:txXfrm>
    </dsp:sp>
    <dsp:sp modelId="{8D804FB2-6B3C-4129-A9FC-614B1BFCCEF4}">
      <dsp:nvSpPr>
        <dsp:cNvPr id="0" name=""/>
        <dsp:cNvSpPr/>
      </dsp:nvSpPr>
      <dsp:spPr>
        <a:xfrm>
          <a:off x="2876564" y="0"/>
          <a:ext cx="1595708" cy="432048"/>
        </a:xfrm>
        <a:prstGeom prst="chevron">
          <a:avLst/>
        </a:prstGeom>
        <a:solidFill>
          <a:schemeClr val="accent2">
            <a:lumMod val="60000"/>
            <a:lumOff val="40000"/>
          </a:schemeClr>
        </a:solidFill>
        <a:ln w="1905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12002" rIns="12002" bIns="12002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900" kern="1200" dirty="0" smtClean="0">
              <a:solidFill>
                <a:schemeClr val="bg1"/>
              </a:solidFill>
            </a:rPr>
            <a:t>Dépôt des offres</a:t>
          </a:r>
          <a:endParaRPr lang="fr-BE" sz="900" kern="1200" dirty="0">
            <a:solidFill>
              <a:schemeClr val="bg1"/>
            </a:solidFill>
          </a:endParaRPr>
        </a:p>
      </dsp:txBody>
      <dsp:txXfrm>
        <a:off x="3092588" y="0"/>
        <a:ext cx="1163660" cy="432048"/>
      </dsp:txXfrm>
    </dsp:sp>
    <dsp:sp modelId="{7ACDBFFF-A5D3-4265-868A-D3C53D5CD220}">
      <dsp:nvSpPr>
        <dsp:cNvPr id="0" name=""/>
        <dsp:cNvSpPr/>
      </dsp:nvSpPr>
      <dsp:spPr>
        <a:xfrm>
          <a:off x="4312702" y="0"/>
          <a:ext cx="1595708" cy="432048"/>
        </a:xfrm>
        <a:prstGeom prst="chevron">
          <a:avLst/>
        </a:prstGeom>
        <a:noFill/>
        <a:ln w="1905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12002" rIns="12002" bIns="12002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900" kern="1200" dirty="0" smtClean="0">
              <a:solidFill>
                <a:sysClr val="windowText" lastClr="000000"/>
              </a:solidFill>
            </a:rPr>
            <a:t>Analyse des offres et attribution</a:t>
          </a:r>
          <a:endParaRPr lang="fr-BE" sz="900" kern="1200" dirty="0">
            <a:solidFill>
              <a:sysClr val="windowText" lastClr="000000"/>
            </a:solidFill>
          </a:endParaRPr>
        </a:p>
      </dsp:txBody>
      <dsp:txXfrm>
        <a:off x="4528726" y="0"/>
        <a:ext cx="1163660" cy="432048"/>
      </dsp:txXfrm>
    </dsp:sp>
    <dsp:sp modelId="{30BC7D6B-88CB-42E8-9D03-88B4AC94070F}">
      <dsp:nvSpPr>
        <dsp:cNvPr id="0" name=""/>
        <dsp:cNvSpPr/>
      </dsp:nvSpPr>
      <dsp:spPr>
        <a:xfrm>
          <a:off x="5748840" y="0"/>
          <a:ext cx="1595708" cy="432048"/>
        </a:xfrm>
        <a:prstGeom prst="chevron">
          <a:avLst/>
        </a:prstGeom>
        <a:noFill/>
        <a:ln w="1905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12002" rIns="12002" bIns="12002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900" kern="1200" dirty="0" smtClean="0">
              <a:solidFill>
                <a:sysClr val="windowText" lastClr="000000"/>
              </a:solidFill>
            </a:rPr>
            <a:t>Notification</a:t>
          </a:r>
          <a:endParaRPr lang="fr-BE" sz="900" kern="1200" dirty="0">
            <a:solidFill>
              <a:sysClr val="windowText" lastClr="000000"/>
            </a:solidFill>
          </a:endParaRPr>
        </a:p>
      </dsp:txBody>
      <dsp:txXfrm>
        <a:off x="5964864" y="0"/>
        <a:ext cx="1163660" cy="432048"/>
      </dsp:txXfrm>
    </dsp:sp>
    <dsp:sp modelId="{DD743796-90FE-4F08-B966-14BAB1C099DB}">
      <dsp:nvSpPr>
        <dsp:cNvPr id="0" name=""/>
        <dsp:cNvSpPr/>
      </dsp:nvSpPr>
      <dsp:spPr>
        <a:xfrm>
          <a:off x="7184977" y="0"/>
          <a:ext cx="1595708" cy="432048"/>
        </a:xfrm>
        <a:prstGeom prst="chevron">
          <a:avLst/>
        </a:prstGeom>
        <a:noFill/>
        <a:ln w="1905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12002" rIns="12002" bIns="12002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900" kern="1200" dirty="0" smtClean="0">
              <a:solidFill>
                <a:sysClr val="windowText" lastClr="000000"/>
              </a:solidFill>
            </a:rPr>
            <a:t>Exécution du marché </a:t>
          </a:r>
          <a:r>
            <a:rPr lang="fr-BE" sz="900" kern="1200" dirty="0" smtClean="0">
              <a:solidFill>
                <a:sysClr val="windowText" lastClr="000000"/>
              </a:solidFill>
              <a:sym typeface="Wingdings" pitchFamily="2" charset="2"/>
            </a:rPr>
            <a:t></a:t>
          </a:r>
          <a:r>
            <a:rPr lang="fr-BE" sz="900" kern="1200" dirty="0" smtClean="0">
              <a:solidFill>
                <a:sysClr val="windowText" lastClr="000000"/>
              </a:solidFill>
            </a:rPr>
            <a:t> réception définitive</a:t>
          </a:r>
          <a:endParaRPr lang="fr-BE" sz="900" kern="1200" dirty="0">
            <a:solidFill>
              <a:sysClr val="windowText" lastClr="000000"/>
            </a:solidFill>
          </a:endParaRPr>
        </a:p>
      </dsp:txBody>
      <dsp:txXfrm>
        <a:off x="7401001" y="0"/>
        <a:ext cx="1163660" cy="432048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9869DC-DF57-4D94-B314-56F5C6FFD62D}">
      <dsp:nvSpPr>
        <dsp:cNvPr id="0" name=""/>
        <dsp:cNvSpPr/>
      </dsp:nvSpPr>
      <dsp:spPr>
        <a:xfrm>
          <a:off x="4289" y="0"/>
          <a:ext cx="1595708" cy="432048"/>
        </a:xfrm>
        <a:prstGeom prst="chevron">
          <a:avLst/>
        </a:prstGeom>
        <a:solidFill>
          <a:schemeClr val="accent2">
            <a:lumMod val="60000"/>
            <a:lumOff val="40000"/>
          </a:schemeClr>
        </a:solidFill>
        <a:ln w="1905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12002" rIns="12002" bIns="12002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900" kern="1200" dirty="0" smtClean="0"/>
            <a:t>Détermination des besoins par le PA </a:t>
          </a:r>
          <a:r>
            <a:rPr lang="fr-BE" sz="900" kern="1200" dirty="0" smtClean="0">
              <a:sym typeface="Wingdings" pitchFamily="2" charset="2"/>
            </a:rPr>
            <a:t></a:t>
          </a:r>
          <a:r>
            <a:rPr lang="fr-BE" sz="900" kern="1200" dirty="0" smtClean="0"/>
            <a:t> CSC </a:t>
          </a:r>
          <a:endParaRPr lang="fr-BE" sz="900" kern="1200" dirty="0"/>
        </a:p>
      </dsp:txBody>
      <dsp:txXfrm>
        <a:off x="220313" y="0"/>
        <a:ext cx="1163660" cy="432048"/>
      </dsp:txXfrm>
    </dsp:sp>
    <dsp:sp modelId="{934DCD4E-3EEA-4D3E-AEDE-9C0D3D71689B}">
      <dsp:nvSpPr>
        <dsp:cNvPr id="0" name=""/>
        <dsp:cNvSpPr/>
      </dsp:nvSpPr>
      <dsp:spPr>
        <a:xfrm>
          <a:off x="1440427" y="0"/>
          <a:ext cx="1595708" cy="432048"/>
        </a:xfrm>
        <a:prstGeom prst="chevron">
          <a:avLst/>
        </a:prstGeom>
        <a:noFill/>
        <a:ln w="1905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12002" rIns="12002" bIns="12002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900" kern="1200" dirty="0" smtClean="0">
              <a:solidFill>
                <a:sysClr val="windowText" lastClr="000000"/>
              </a:solidFill>
            </a:rPr>
            <a:t>Publication de l’avis de marché / invitation à soumissionner</a:t>
          </a:r>
          <a:endParaRPr lang="fr-BE" sz="900" kern="1200" dirty="0">
            <a:solidFill>
              <a:sysClr val="windowText" lastClr="000000"/>
            </a:solidFill>
          </a:endParaRPr>
        </a:p>
      </dsp:txBody>
      <dsp:txXfrm>
        <a:off x="1656451" y="0"/>
        <a:ext cx="1163660" cy="432048"/>
      </dsp:txXfrm>
    </dsp:sp>
    <dsp:sp modelId="{8D804FB2-6B3C-4129-A9FC-614B1BFCCEF4}">
      <dsp:nvSpPr>
        <dsp:cNvPr id="0" name=""/>
        <dsp:cNvSpPr/>
      </dsp:nvSpPr>
      <dsp:spPr>
        <a:xfrm>
          <a:off x="2876564" y="0"/>
          <a:ext cx="1595708" cy="432048"/>
        </a:xfrm>
        <a:prstGeom prst="chevron">
          <a:avLst/>
        </a:prstGeom>
        <a:noFill/>
        <a:ln w="1905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12002" rIns="12002" bIns="12002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900" kern="1200" dirty="0" smtClean="0">
              <a:solidFill>
                <a:sysClr val="windowText" lastClr="000000"/>
              </a:solidFill>
            </a:rPr>
            <a:t>Dépôt des offres</a:t>
          </a:r>
          <a:endParaRPr lang="fr-BE" sz="900" kern="1200" dirty="0">
            <a:solidFill>
              <a:sysClr val="windowText" lastClr="000000"/>
            </a:solidFill>
          </a:endParaRPr>
        </a:p>
      </dsp:txBody>
      <dsp:txXfrm>
        <a:off x="3092588" y="0"/>
        <a:ext cx="1163660" cy="432048"/>
      </dsp:txXfrm>
    </dsp:sp>
    <dsp:sp modelId="{7ACDBFFF-A5D3-4265-868A-D3C53D5CD220}">
      <dsp:nvSpPr>
        <dsp:cNvPr id="0" name=""/>
        <dsp:cNvSpPr/>
      </dsp:nvSpPr>
      <dsp:spPr>
        <a:xfrm>
          <a:off x="4312702" y="0"/>
          <a:ext cx="1595708" cy="432048"/>
        </a:xfrm>
        <a:prstGeom prst="chevron">
          <a:avLst/>
        </a:prstGeom>
        <a:noFill/>
        <a:ln w="1905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12002" rIns="12002" bIns="12002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900" kern="1200" dirty="0" smtClean="0">
              <a:solidFill>
                <a:sysClr val="windowText" lastClr="000000"/>
              </a:solidFill>
            </a:rPr>
            <a:t>Analyse des offres et attribution</a:t>
          </a:r>
          <a:endParaRPr lang="fr-BE" sz="900" kern="1200" dirty="0">
            <a:solidFill>
              <a:sysClr val="windowText" lastClr="000000"/>
            </a:solidFill>
          </a:endParaRPr>
        </a:p>
      </dsp:txBody>
      <dsp:txXfrm>
        <a:off x="4528726" y="0"/>
        <a:ext cx="1163660" cy="432048"/>
      </dsp:txXfrm>
    </dsp:sp>
    <dsp:sp modelId="{30BC7D6B-88CB-42E8-9D03-88B4AC94070F}">
      <dsp:nvSpPr>
        <dsp:cNvPr id="0" name=""/>
        <dsp:cNvSpPr/>
      </dsp:nvSpPr>
      <dsp:spPr>
        <a:xfrm>
          <a:off x="5748840" y="0"/>
          <a:ext cx="1595708" cy="432048"/>
        </a:xfrm>
        <a:prstGeom prst="chevron">
          <a:avLst/>
        </a:prstGeom>
        <a:noFill/>
        <a:ln w="1905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12002" rIns="12002" bIns="12002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900" kern="1200" dirty="0" smtClean="0">
              <a:solidFill>
                <a:sysClr val="windowText" lastClr="000000"/>
              </a:solidFill>
            </a:rPr>
            <a:t>Notification</a:t>
          </a:r>
          <a:endParaRPr lang="fr-BE" sz="900" kern="1200" dirty="0">
            <a:solidFill>
              <a:sysClr val="windowText" lastClr="000000"/>
            </a:solidFill>
          </a:endParaRPr>
        </a:p>
      </dsp:txBody>
      <dsp:txXfrm>
        <a:off x="5964864" y="0"/>
        <a:ext cx="1163660" cy="432048"/>
      </dsp:txXfrm>
    </dsp:sp>
    <dsp:sp modelId="{DD743796-90FE-4F08-B966-14BAB1C099DB}">
      <dsp:nvSpPr>
        <dsp:cNvPr id="0" name=""/>
        <dsp:cNvSpPr/>
      </dsp:nvSpPr>
      <dsp:spPr>
        <a:xfrm>
          <a:off x="7184977" y="0"/>
          <a:ext cx="1595708" cy="432048"/>
        </a:xfrm>
        <a:prstGeom prst="chevron">
          <a:avLst/>
        </a:prstGeom>
        <a:noFill/>
        <a:ln w="1905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12002" rIns="12002" bIns="12002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900" kern="1200" dirty="0" smtClean="0">
              <a:solidFill>
                <a:sysClr val="windowText" lastClr="000000"/>
              </a:solidFill>
            </a:rPr>
            <a:t>Exécution du marché </a:t>
          </a:r>
          <a:r>
            <a:rPr lang="fr-BE" sz="900" kern="1200" dirty="0" smtClean="0">
              <a:sym typeface="Wingdings" pitchFamily="2" charset="2"/>
            </a:rPr>
            <a:t></a:t>
          </a:r>
          <a:r>
            <a:rPr lang="fr-BE" sz="900" kern="1200" dirty="0" smtClean="0">
              <a:solidFill>
                <a:sysClr val="windowText" lastClr="000000"/>
              </a:solidFill>
            </a:rPr>
            <a:t> réception définitive</a:t>
          </a:r>
          <a:endParaRPr lang="fr-BE" sz="900" kern="1200" dirty="0">
            <a:solidFill>
              <a:sysClr val="windowText" lastClr="000000"/>
            </a:solidFill>
          </a:endParaRPr>
        </a:p>
      </dsp:txBody>
      <dsp:txXfrm>
        <a:off x="7401001" y="0"/>
        <a:ext cx="1163660" cy="432048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9869DC-DF57-4D94-B314-56F5C6FFD62D}">
      <dsp:nvSpPr>
        <dsp:cNvPr id="0" name=""/>
        <dsp:cNvSpPr/>
      </dsp:nvSpPr>
      <dsp:spPr>
        <a:xfrm>
          <a:off x="4289" y="0"/>
          <a:ext cx="1595708" cy="432048"/>
        </a:xfrm>
        <a:prstGeom prst="chevron">
          <a:avLst/>
        </a:prstGeom>
        <a:solidFill>
          <a:schemeClr val="accent2">
            <a:lumMod val="60000"/>
            <a:lumOff val="40000"/>
          </a:schemeClr>
        </a:solidFill>
        <a:ln w="1905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12002" rIns="12002" bIns="12002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900" kern="1200" dirty="0" smtClean="0"/>
            <a:t>Détermination des besoins par le PA </a:t>
          </a:r>
          <a:r>
            <a:rPr lang="fr-BE" sz="900" kern="1200" dirty="0" smtClean="0">
              <a:sym typeface="Wingdings" pitchFamily="2" charset="2"/>
            </a:rPr>
            <a:t></a:t>
          </a:r>
          <a:r>
            <a:rPr lang="fr-BE" sz="900" kern="1200" dirty="0" smtClean="0"/>
            <a:t> CSC </a:t>
          </a:r>
          <a:endParaRPr lang="fr-BE" sz="900" kern="1200" dirty="0"/>
        </a:p>
      </dsp:txBody>
      <dsp:txXfrm>
        <a:off x="220313" y="0"/>
        <a:ext cx="1163660" cy="432048"/>
      </dsp:txXfrm>
    </dsp:sp>
    <dsp:sp modelId="{934DCD4E-3EEA-4D3E-AEDE-9C0D3D71689B}">
      <dsp:nvSpPr>
        <dsp:cNvPr id="0" name=""/>
        <dsp:cNvSpPr/>
      </dsp:nvSpPr>
      <dsp:spPr>
        <a:xfrm>
          <a:off x="1440427" y="0"/>
          <a:ext cx="1595708" cy="432048"/>
        </a:xfrm>
        <a:prstGeom prst="chevron">
          <a:avLst/>
        </a:prstGeom>
        <a:noFill/>
        <a:ln w="1905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12002" rIns="12002" bIns="12002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900" kern="1200" dirty="0" smtClean="0">
              <a:solidFill>
                <a:sysClr val="windowText" lastClr="000000"/>
              </a:solidFill>
            </a:rPr>
            <a:t>Publication de l’avis de marché / invitation à soumissionner</a:t>
          </a:r>
          <a:endParaRPr lang="fr-BE" sz="900" kern="1200" dirty="0">
            <a:solidFill>
              <a:sysClr val="windowText" lastClr="000000"/>
            </a:solidFill>
          </a:endParaRPr>
        </a:p>
      </dsp:txBody>
      <dsp:txXfrm>
        <a:off x="1656451" y="0"/>
        <a:ext cx="1163660" cy="432048"/>
      </dsp:txXfrm>
    </dsp:sp>
    <dsp:sp modelId="{8D804FB2-6B3C-4129-A9FC-614B1BFCCEF4}">
      <dsp:nvSpPr>
        <dsp:cNvPr id="0" name=""/>
        <dsp:cNvSpPr/>
      </dsp:nvSpPr>
      <dsp:spPr>
        <a:xfrm>
          <a:off x="2876564" y="0"/>
          <a:ext cx="1595708" cy="432048"/>
        </a:xfrm>
        <a:prstGeom prst="chevron">
          <a:avLst/>
        </a:prstGeom>
        <a:noFill/>
        <a:ln w="1905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12002" rIns="12002" bIns="12002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900" kern="1200" dirty="0" smtClean="0">
              <a:solidFill>
                <a:sysClr val="windowText" lastClr="000000"/>
              </a:solidFill>
            </a:rPr>
            <a:t>Dépôt des offres</a:t>
          </a:r>
          <a:endParaRPr lang="fr-BE" sz="900" kern="1200" dirty="0">
            <a:solidFill>
              <a:sysClr val="windowText" lastClr="000000"/>
            </a:solidFill>
          </a:endParaRPr>
        </a:p>
      </dsp:txBody>
      <dsp:txXfrm>
        <a:off x="3092588" y="0"/>
        <a:ext cx="1163660" cy="432048"/>
      </dsp:txXfrm>
    </dsp:sp>
    <dsp:sp modelId="{7ACDBFFF-A5D3-4265-868A-D3C53D5CD220}">
      <dsp:nvSpPr>
        <dsp:cNvPr id="0" name=""/>
        <dsp:cNvSpPr/>
      </dsp:nvSpPr>
      <dsp:spPr>
        <a:xfrm>
          <a:off x="4312702" y="0"/>
          <a:ext cx="1595708" cy="432048"/>
        </a:xfrm>
        <a:prstGeom prst="chevron">
          <a:avLst/>
        </a:prstGeom>
        <a:noFill/>
        <a:ln w="1905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12002" rIns="12002" bIns="12002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900" kern="1200" dirty="0" smtClean="0">
              <a:solidFill>
                <a:sysClr val="windowText" lastClr="000000"/>
              </a:solidFill>
            </a:rPr>
            <a:t>Analyse des offres et attribution</a:t>
          </a:r>
          <a:endParaRPr lang="fr-BE" sz="900" kern="1200" dirty="0">
            <a:solidFill>
              <a:sysClr val="windowText" lastClr="000000"/>
            </a:solidFill>
          </a:endParaRPr>
        </a:p>
      </dsp:txBody>
      <dsp:txXfrm>
        <a:off x="4528726" y="0"/>
        <a:ext cx="1163660" cy="432048"/>
      </dsp:txXfrm>
    </dsp:sp>
    <dsp:sp modelId="{30BC7D6B-88CB-42E8-9D03-88B4AC94070F}">
      <dsp:nvSpPr>
        <dsp:cNvPr id="0" name=""/>
        <dsp:cNvSpPr/>
      </dsp:nvSpPr>
      <dsp:spPr>
        <a:xfrm>
          <a:off x="5748840" y="0"/>
          <a:ext cx="1595708" cy="432048"/>
        </a:xfrm>
        <a:prstGeom prst="chevron">
          <a:avLst/>
        </a:prstGeom>
        <a:noFill/>
        <a:ln w="1905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12002" rIns="12002" bIns="12002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900" kern="1200" dirty="0" smtClean="0">
              <a:solidFill>
                <a:sysClr val="windowText" lastClr="000000"/>
              </a:solidFill>
            </a:rPr>
            <a:t>Notification</a:t>
          </a:r>
          <a:endParaRPr lang="fr-BE" sz="900" kern="1200" dirty="0">
            <a:solidFill>
              <a:sysClr val="windowText" lastClr="000000"/>
            </a:solidFill>
          </a:endParaRPr>
        </a:p>
      </dsp:txBody>
      <dsp:txXfrm>
        <a:off x="5964864" y="0"/>
        <a:ext cx="1163660" cy="432048"/>
      </dsp:txXfrm>
    </dsp:sp>
    <dsp:sp modelId="{DD743796-90FE-4F08-B966-14BAB1C099DB}">
      <dsp:nvSpPr>
        <dsp:cNvPr id="0" name=""/>
        <dsp:cNvSpPr/>
      </dsp:nvSpPr>
      <dsp:spPr>
        <a:xfrm>
          <a:off x="7184977" y="0"/>
          <a:ext cx="1595708" cy="432048"/>
        </a:xfrm>
        <a:prstGeom prst="chevron">
          <a:avLst/>
        </a:prstGeom>
        <a:noFill/>
        <a:ln w="1905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12002" rIns="12002" bIns="12002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900" kern="1200" dirty="0" smtClean="0">
              <a:solidFill>
                <a:sysClr val="windowText" lastClr="000000"/>
              </a:solidFill>
            </a:rPr>
            <a:t>Exécution du marché </a:t>
          </a:r>
          <a:r>
            <a:rPr lang="fr-BE" sz="900" kern="1200" dirty="0" smtClean="0">
              <a:solidFill>
                <a:sysClr val="windowText" lastClr="000000"/>
              </a:solidFill>
              <a:sym typeface="Wingdings" pitchFamily="2" charset="2"/>
            </a:rPr>
            <a:t></a:t>
          </a:r>
          <a:r>
            <a:rPr lang="fr-BE" sz="900" kern="1200" dirty="0" smtClean="0">
              <a:solidFill>
                <a:sysClr val="windowText" lastClr="000000"/>
              </a:solidFill>
            </a:rPr>
            <a:t> réception définitive</a:t>
          </a:r>
          <a:endParaRPr lang="fr-BE" sz="900" kern="1200" dirty="0">
            <a:solidFill>
              <a:sysClr val="windowText" lastClr="000000"/>
            </a:solidFill>
          </a:endParaRPr>
        </a:p>
      </dsp:txBody>
      <dsp:txXfrm>
        <a:off x="7401001" y="0"/>
        <a:ext cx="1163660" cy="432048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9869DC-DF57-4D94-B314-56F5C6FFD62D}">
      <dsp:nvSpPr>
        <dsp:cNvPr id="0" name=""/>
        <dsp:cNvSpPr/>
      </dsp:nvSpPr>
      <dsp:spPr>
        <a:xfrm>
          <a:off x="4289" y="0"/>
          <a:ext cx="1595708" cy="432048"/>
        </a:xfrm>
        <a:prstGeom prst="chevron">
          <a:avLst/>
        </a:prstGeom>
        <a:solidFill>
          <a:schemeClr val="accent2">
            <a:lumMod val="60000"/>
            <a:lumOff val="40000"/>
          </a:schemeClr>
        </a:solidFill>
        <a:ln w="1905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12002" rIns="12002" bIns="12002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900" kern="1200" dirty="0" smtClean="0"/>
            <a:t>Détermination des besoins par le PA </a:t>
          </a:r>
          <a:r>
            <a:rPr lang="fr-BE" sz="900" kern="1200" dirty="0" smtClean="0">
              <a:sym typeface="Wingdings" pitchFamily="2" charset="2"/>
            </a:rPr>
            <a:t></a:t>
          </a:r>
          <a:r>
            <a:rPr lang="fr-BE" sz="900" kern="1200" dirty="0" smtClean="0"/>
            <a:t> CSC </a:t>
          </a:r>
          <a:endParaRPr lang="fr-BE" sz="900" kern="1200" dirty="0"/>
        </a:p>
      </dsp:txBody>
      <dsp:txXfrm>
        <a:off x="220313" y="0"/>
        <a:ext cx="1163660" cy="432048"/>
      </dsp:txXfrm>
    </dsp:sp>
    <dsp:sp modelId="{934DCD4E-3EEA-4D3E-AEDE-9C0D3D71689B}">
      <dsp:nvSpPr>
        <dsp:cNvPr id="0" name=""/>
        <dsp:cNvSpPr/>
      </dsp:nvSpPr>
      <dsp:spPr>
        <a:xfrm>
          <a:off x="1440427" y="0"/>
          <a:ext cx="1595708" cy="432048"/>
        </a:xfrm>
        <a:prstGeom prst="chevron">
          <a:avLst/>
        </a:prstGeom>
        <a:noFill/>
        <a:ln w="1905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12002" rIns="12002" bIns="12002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900" kern="1200" dirty="0" smtClean="0">
              <a:solidFill>
                <a:sysClr val="windowText" lastClr="000000"/>
              </a:solidFill>
            </a:rPr>
            <a:t>Publication de l’avis de marché / invitation à soumissionner</a:t>
          </a:r>
          <a:endParaRPr lang="fr-BE" sz="900" kern="1200" dirty="0">
            <a:solidFill>
              <a:sysClr val="windowText" lastClr="000000"/>
            </a:solidFill>
          </a:endParaRPr>
        </a:p>
      </dsp:txBody>
      <dsp:txXfrm>
        <a:off x="1656451" y="0"/>
        <a:ext cx="1163660" cy="432048"/>
      </dsp:txXfrm>
    </dsp:sp>
    <dsp:sp modelId="{8D804FB2-6B3C-4129-A9FC-614B1BFCCEF4}">
      <dsp:nvSpPr>
        <dsp:cNvPr id="0" name=""/>
        <dsp:cNvSpPr/>
      </dsp:nvSpPr>
      <dsp:spPr>
        <a:xfrm>
          <a:off x="2876564" y="0"/>
          <a:ext cx="1595708" cy="432048"/>
        </a:xfrm>
        <a:prstGeom prst="chevron">
          <a:avLst/>
        </a:prstGeom>
        <a:noFill/>
        <a:ln w="1905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12002" rIns="12002" bIns="12002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900" kern="1200" dirty="0" smtClean="0">
              <a:solidFill>
                <a:sysClr val="windowText" lastClr="000000"/>
              </a:solidFill>
            </a:rPr>
            <a:t>Dépôt des offres</a:t>
          </a:r>
          <a:endParaRPr lang="fr-BE" sz="900" kern="1200" dirty="0">
            <a:solidFill>
              <a:sysClr val="windowText" lastClr="000000"/>
            </a:solidFill>
          </a:endParaRPr>
        </a:p>
      </dsp:txBody>
      <dsp:txXfrm>
        <a:off x="3092588" y="0"/>
        <a:ext cx="1163660" cy="432048"/>
      </dsp:txXfrm>
    </dsp:sp>
    <dsp:sp modelId="{7ACDBFFF-A5D3-4265-868A-D3C53D5CD220}">
      <dsp:nvSpPr>
        <dsp:cNvPr id="0" name=""/>
        <dsp:cNvSpPr/>
      </dsp:nvSpPr>
      <dsp:spPr>
        <a:xfrm>
          <a:off x="4312702" y="0"/>
          <a:ext cx="1595708" cy="432048"/>
        </a:xfrm>
        <a:prstGeom prst="chevron">
          <a:avLst/>
        </a:prstGeom>
        <a:noFill/>
        <a:ln w="1905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12002" rIns="12002" bIns="12002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900" kern="1200" dirty="0" smtClean="0">
              <a:solidFill>
                <a:sysClr val="windowText" lastClr="000000"/>
              </a:solidFill>
            </a:rPr>
            <a:t>Analyse des offres et attribution</a:t>
          </a:r>
          <a:endParaRPr lang="fr-BE" sz="900" kern="1200" dirty="0">
            <a:solidFill>
              <a:sysClr val="windowText" lastClr="000000"/>
            </a:solidFill>
          </a:endParaRPr>
        </a:p>
      </dsp:txBody>
      <dsp:txXfrm>
        <a:off x="4528726" y="0"/>
        <a:ext cx="1163660" cy="432048"/>
      </dsp:txXfrm>
    </dsp:sp>
    <dsp:sp modelId="{30BC7D6B-88CB-42E8-9D03-88B4AC94070F}">
      <dsp:nvSpPr>
        <dsp:cNvPr id="0" name=""/>
        <dsp:cNvSpPr/>
      </dsp:nvSpPr>
      <dsp:spPr>
        <a:xfrm>
          <a:off x="5748840" y="0"/>
          <a:ext cx="1595708" cy="432048"/>
        </a:xfrm>
        <a:prstGeom prst="chevron">
          <a:avLst/>
        </a:prstGeom>
        <a:noFill/>
        <a:ln w="1905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12002" rIns="12002" bIns="12002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900" kern="1200" dirty="0" smtClean="0">
              <a:solidFill>
                <a:sysClr val="windowText" lastClr="000000"/>
              </a:solidFill>
            </a:rPr>
            <a:t>Notification</a:t>
          </a:r>
          <a:endParaRPr lang="fr-BE" sz="900" kern="1200" dirty="0">
            <a:solidFill>
              <a:sysClr val="windowText" lastClr="000000"/>
            </a:solidFill>
          </a:endParaRPr>
        </a:p>
      </dsp:txBody>
      <dsp:txXfrm>
        <a:off x="5964864" y="0"/>
        <a:ext cx="1163660" cy="432048"/>
      </dsp:txXfrm>
    </dsp:sp>
    <dsp:sp modelId="{DD743796-90FE-4F08-B966-14BAB1C099DB}">
      <dsp:nvSpPr>
        <dsp:cNvPr id="0" name=""/>
        <dsp:cNvSpPr/>
      </dsp:nvSpPr>
      <dsp:spPr>
        <a:xfrm>
          <a:off x="7184977" y="0"/>
          <a:ext cx="1595708" cy="432048"/>
        </a:xfrm>
        <a:prstGeom prst="chevron">
          <a:avLst/>
        </a:prstGeom>
        <a:noFill/>
        <a:ln w="1905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12002" rIns="12002" bIns="12002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900" kern="1200" dirty="0" smtClean="0">
              <a:solidFill>
                <a:sysClr val="windowText" lastClr="000000"/>
              </a:solidFill>
            </a:rPr>
            <a:t>Exécution du marché </a:t>
          </a:r>
          <a:r>
            <a:rPr lang="fr-BE" sz="900" kern="1200" dirty="0" smtClean="0">
              <a:solidFill>
                <a:sysClr val="windowText" lastClr="000000"/>
              </a:solidFill>
              <a:sym typeface="Wingdings" pitchFamily="2" charset="2"/>
            </a:rPr>
            <a:t></a:t>
          </a:r>
          <a:r>
            <a:rPr lang="fr-BE" sz="900" kern="1200" dirty="0" smtClean="0">
              <a:solidFill>
                <a:sysClr val="windowText" lastClr="000000"/>
              </a:solidFill>
            </a:rPr>
            <a:t> réception définitive</a:t>
          </a:r>
          <a:endParaRPr lang="fr-BE" sz="900" kern="1200" dirty="0">
            <a:solidFill>
              <a:sysClr val="windowText" lastClr="000000"/>
            </a:solidFill>
          </a:endParaRPr>
        </a:p>
      </dsp:txBody>
      <dsp:txXfrm>
        <a:off x="7401001" y="0"/>
        <a:ext cx="1163660" cy="43204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StepDownProcess">
  <dgm:title val=""/>
  <dgm:desc val=""/>
  <dgm:catLst>
    <dgm:cat type="process" pri="16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grDir" val="tL"/>
          <dgm:param type="flowDir" val="row"/>
          <dgm:param type="off" val="off"/>
          <dgm:param type="bkpt" val="fixed"/>
          <dgm:param type="bkPtFixedVal" val="1"/>
        </dgm:alg>
      </dgm:if>
      <dgm:else name="Name2">
        <dgm:alg type="snake">
          <dgm:param type="grDir" val="tR"/>
          <dgm:param type="flowDir" val="row"/>
          <dgm:param type="off" val="off"/>
          <dgm:param type="bkpt" val="fixed"/>
          <dgm:param type="bkPtFixedVal" val="1"/>
        </dgm:alg>
      </dgm:else>
    </dgm:choose>
    <dgm:shape xmlns:r="http://schemas.openxmlformats.org/officeDocument/2006/relationships" r:blip="">
      <dgm:adjLst/>
    </dgm:shape>
    <dgm:choose name="Name3">
      <dgm:if name="Name4" func="var" arg="dir" op="equ" val="norm">
        <dgm:constrLst>
          <dgm:constr type="alignOff" forName="rootnode" val="0.48"/>
          <dgm:constr type="primFontSz" for="des" forName="ParentText" val="65"/>
          <dgm:constr type="primFontSz" for="des" forName="ChildText" refType="primFontSz" refFor="des" refForName="ParentText" op="lte"/>
          <dgm:constr type="w" for="ch" forName="composite" refType="w"/>
          <dgm:constr type="h" for="ch" forName="composite" refType="h"/>
          <dgm:constr type="sp" refType="h" refFor="ch" refForName="composite" op="equ" fact="-0.38"/>
        </dgm:constrLst>
      </dgm:if>
      <dgm:else name="Name5">
        <dgm:constrLst>
          <dgm:constr type="alignOff" forName="rootnode" val="0.48"/>
          <dgm:constr type="primFontSz" for="des" forName="ParentText" val="65"/>
          <dgm:constr type="primFontSz" for="des" forName="ChildText" refType="primFontSz" refFor="des" refForName="ParentText" op="lte"/>
          <dgm:constr type="w" for="ch" forName="composite" refType="w"/>
          <dgm:constr type="h" for="ch" forName="composite" refType="h"/>
          <dgm:constr type="sp" refType="h" refFor="ch" refForName="composite" op="equ" fact="-0.38"/>
        </dgm:constrLst>
      </dgm:else>
    </dgm:choose>
    <dgm:forEach name="nodesForEach" axis="ch" ptType="node">
      <dgm:layoutNode name="composite">
        <dgm:alg type="composite">
          <dgm:param type="ar" val="1.2439"/>
        </dgm:alg>
        <dgm:shape xmlns:r="http://schemas.openxmlformats.org/officeDocument/2006/relationships" r:blip="">
          <dgm:adjLst/>
        </dgm:shape>
        <dgm:choose name="Name6">
          <dgm:if name="Name7" func="var" arg="dir" op="equ" val="norm">
            <dgm:constrLst>
              <dgm:constr type="l" for="ch" forName="bentUpArrow1" refType="w" fact="0.07"/>
              <dgm:constr type="t" for="ch" forName="bentUpArrow1" refType="h" fact="0.524"/>
              <dgm:constr type="w" for="ch" forName="bentUpArrow1" refType="w" fact="0.3844"/>
              <dgm:constr type="h" for="ch" forName="bentUpArrow1" refType="h" fact="0.42"/>
              <dgm:constr type="l" for="ch" forName="ParentText" refType="w" fact="0"/>
              <dgm:constr type="t" for="ch" forName="ParentText" refType="h" fact="0"/>
              <dgm:constr type="w" for="ch" forName="ParentText" refType="w" fact="0.5684"/>
              <dgm:constr type="h" for="ch" forName="ParentText" refType="h" fact="0.4949"/>
              <dgm:constr type="l" for="ch" forName="ChildText" refType="w" refFor="ch" refForName="ParentText"/>
              <dgm:constr type="t" for="ch" forName="ChildText" refType="h" fact="0.05"/>
              <dgm:constr type="w" for="ch" forName="ChildText" refType="w" fact="0.4134"/>
              <dgm:constr type="h" for="ch" forName="ChildText" refType="h" fact="0.4"/>
              <dgm:constr type="l" for="ch" forName="FinalChildText" refType="w" refFor="ch" refForName="ParentText"/>
              <dgm:constr type="t" for="ch" forName="FinalChildText" refType="h" fact="0.05"/>
              <dgm:constr type="w" for="ch" forName="FinalChildText" refType="w" fact="0.4134"/>
              <dgm:constr type="h" for="ch" forName="FinalChildText" refType="h" fact="0.4"/>
            </dgm:constrLst>
          </dgm:if>
          <dgm:else name="Name8">
            <dgm:constrLst>
              <dgm:constr type="r" for="ch" forName="bentUpArrow1" refType="w" fact="0.97"/>
              <dgm:constr type="t" for="ch" forName="bentUpArrow1" refType="h" fact="0.524"/>
              <dgm:constr type="w" for="ch" forName="bentUpArrow1" refType="w" fact="0.3844"/>
              <dgm:constr type="h" for="ch" forName="bentUpArrow1" refType="h" fact="0.42"/>
              <dgm:constr type="l" for="ch" forName="ParentText" refType="w" fact="0.4316"/>
              <dgm:constr type="t" for="ch" forName="ParentText" refType="h" fact="0"/>
              <dgm:constr type="w" for="ch" forName="ParentText" refType="w" fact="0.5684"/>
              <dgm:constr type="h" for="ch" forName="ParentText" refType="h" fact="0.4949"/>
              <dgm:constr type="l" for="ch" forName="ChildText" refType="w" fact="0"/>
              <dgm:constr type="t" for="ch" forName="ChildText" refType="h" fact="0.05"/>
              <dgm:constr type="w" for="ch" forName="ChildText" refType="w" fact="0.4134"/>
              <dgm:constr type="h" for="ch" forName="ChildText" refType="h" fact="0.4"/>
              <dgm:constr type="l" for="ch" forName="FinalChildText" refType="w" fact="0"/>
              <dgm:constr type="t" for="ch" forName="FinalChildText" refType="h" fact="0.05"/>
              <dgm:constr type="w" for="ch" forName="FinalChildText" refType="w" fact="0.4134"/>
              <dgm:constr type="h" for="ch" forName="FinalChildText" refType="h" fact="0.4"/>
            </dgm:constrLst>
          </dgm:else>
        </dgm:choose>
        <dgm:choose name="Name9">
          <dgm:if name="Name10" axis="followSib" ptType="node" func="cnt" op="gte" val="1">
            <dgm:layoutNode name="bentUpArrow1" styleLbl="alignImgPlace1">
              <dgm:alg type="sp"/>
              <dgm:choose name="Name11">
                <dgm:if name="Name12" func="var" arg="dir" op="equ" val="norm">
                  <dgm:shape xmlns:r="http://schemas.openxmlformats.org/officeDocument/2006/relationships" rot="90" type="bentUpArrow" r:blip="">
                    <dgm:adjLst>
                      <dgm:adj idx="1" val="0.3284"/>
                      <dgm:adj idx="2" val="0.25"/>
                      <dgm:adj idx="3" val="0.3578"/>
                    </dgm:adjLst>
                  </dgm:shape>
                </dgm:if>
                <dgm:else name="Name13">
                  <dgm:shape xmlns:r="http://schemas.openxmlformats.org/officeDocument/2006/relationships" rot="180" type="bentArrow" r:blip="">
                    <dgm:adjLst>
                      <dgm:adj idx="1" val="0.3284"/>
                      <dgm:adj idx="2" val="0.25"/>
                      <dgm:adj idx="3" val="0.3578"/>
                      <dgm:adj idx="4" val="0"/>
                    </dgm:adjLst>
                  </dgm:shape>
                </dgm:else>
              </dgm:choose>
              <dgm:presOf/>
            </dgm:layoutNode>
          </dgm:if>
          <dgm:else name="Name14"/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667"/>
            </dgm:adjLst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choose name="Name15">
          <dgm:if name="Name16" axis="followSib" ptType="node" func="cnt" op="equ" val="0">
            <dgm:choose name="Name17">
              <dgm:if name="Name18" axis="ch" ptType="node" func="cnt" op="gte" val="1">
                <dgm:layoutNode name="FinalChildText" styleLbl="revTx">
                  <dgm:varLst>
                    <dgm:chMax val="0"/>
                    <dgm:chPref val="0"/>
                    <dgm:bulletEnabled val="1"/>
                  </dgm:varLst>
                  <dgm:alg type="tx">
                    <dgm:param type="stBulletLvl" val="1"/>
                    <dgm:param type="txAnchorVertCh" val="mid"/>
                    <dgm:param type="parTxLTRAlign" val="l"/>
                  </dgm:alg>
                  <dgm:shape xmlns:r="http://schemas.openxmlformats.org/officeDocument/2006/relationships" type="rect" r:blip="">
                    <dgm:adjLst/>
                  </dgm:shape>
                  <dgm:presOf axis="des" ptType="node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9"/>
            </dgm:choose>
          </dgm:if>
          <dgm:else name="Name20">
            <dgm:layoutNode name="ChildText" styleLbl="revTx">
              <dgm:varLst>
                <dgm:chMax val="0"/>
                <dgm:chPref val="0"/>
                <dgm:bulletEnabled val="1"/>
              </dgm:varLst>
              <dgm:alg type="tx">
                <dgm:param type="stBulletLvl" val="1"/>
                <dgm:param type="txAnchorVertCh" val="mid"/>
                <dgm:param type="parTxLTRAlign" val="l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else>
        </dgm:choos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StepDownProcess">
  <dgm:title val=""/>
  <dgm:desc val=""/>
  <dgm:catLst>
    <dgm:cat type="process" pri="16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grDir" val="tL"/>
          <dgm:param type="flowDir" val="row"/>
          <dgm:param type="off" val="off"/>
          <dgm:param type="bkpt" val="fixed"/>
          <dgm:param type="bkPtFixedVal" val="1"/>
        </dgm:alg>
      </dgm:if>
      <dgm:else name="Name2">
        <dgm:alg type="snake">
          <dgm:param type="grDir" val="tR"/>
          <dgm:param type="flowDir" val="row"/>
          <dgm:param type="off" val="off"/>
          <dgm:param type="bkpt" val="fixed"/>
          <dgm:param type="bkPtFixedVal" val="1"/>
        </dgm:alg>
      </dgm:else>
    </dgm:choose>
    <dgm:shape xmlns:r="http://schemas.openxmlformats.org/officeDocument/2006/relationships" r:blip="">
      <dgm:adjLst/>
    </dgm:shape>
    <dgm:choose name="Name3">
      <dgm:if name="Name4" func="var" arg="dir" op="equ" val="norm">
        <dgm:constrLst>
          <dgm:constr type="alignOff" forName="rootnode" val="0.48"/>
          <dgm:constr type="primFontSz" for="des" forName="ParentText" val="65"/>
          <dgm:constr type="primFontSz" for="des" forName="ChildText" refType="primFontSz" refFor="des" refForName="ParentText" op="lte"/>
          <dgm:constr type="w" for="ch" forName="composite" refType="w"/>
          <dgm:constr type="h" for="ch" forName="composite" refType="h"/>
          <dgm:constr type="sp" refType="h" refFor="ch" refForName="composite" op="equ" fact="-0.38"/>
        </dgm:constrLst>
      </dgm:if>
      <dgm:else name="Name5">
        <dgm:constrLst>
          <dgm:constr type="alignOff" forName="rootnode" val="0.48"/>
          <dgm:constr type="primFontSz" for="des" forName="ParentText" val="65"/>
          <dgm:constr type="primFontSz" for="des" forName="ChildText" refType="primFontSz" refFor="des" refForName="ParentText" op="lte"/>
          <dgm:constr type="w" for="ch" forName="composite" refType="w"/>
          <dgm:constr type="h" for="ch" forName="composite" refType="h"/>
          <dgm:constr type="sp" refType="h" refFor="ch" refForName="composite" op="equ" fact="-0.38"/>
        </dgm:constrLst>
      </dgm:else>
    </dgm:choose>
    <dgm:forEach name="nodesForEach" axis="ch" ptType="node">
      <dgm:layoutNode name="composite">
        <dgm:alg type="composite">
          <dgm:param type="ar" val="1.2439"/>
        </dgm:alg>
        <dgm:shape xmlns:r="http://schemas.openxmlformats.org/officeDocument/2006/relationships" r:blip="">
          <dgm:adjLst/>
        </dgm:shape>
        <dgm:choose name="Name6">
          <dgm:if name="Name7" func="var" arg="dir" op="equ" val="norm">
            <dgm:constrLst>
              <dgm:constr type="l" for="ch" forName="bentUpArrow1" refType="w" fact="0.07"/>
              <dgm:constr type="t" for="ch" forName="bentUpArrow1" refType="h" fact="0.524"/>
              <dgm:constr type="w" for="ch" forName="bentUpArrow1" refType="w" fact="0.3844"/>
              <dgm:constr type="h" for="ch" forName="bentUpArrow1" refType="h" fact="0.42"/>
              <dgm:constr type="l" for="ch" forName="ParentText" refType="w" fact="0"/>
              <dgm:constr type="t" for="ch" forName="ParentText" refType="h" fact="0"/>
              <dgm:constr type="w" for="ch" forName="ParentText" refType="w" fact="0.5684"/>
              <dgm:constr type="h" for="ch" forName="ParentText" refType="h" fact="0.4949"/>
              <dgm:constr type="l" for="ch" forName="ChildText" refType="w" refFor="ch" refForName="ParentText"/>
              <dgm:constr type="t" for="ch" forName="ChildText" refType="h" fact="0.05"/>
              <dgm:constr type="w" for="ch" forName="ChildText" refType="w" fact="0.4134"/>
              <dgm:constr type="h" for="ch" forName="ChildText" refType="h" fact="0.4"/>
              <dgm:constr type="l" for="ch" forName="FinalChildText" refType="w" refFor="ch" refForName="ParentText"/>
              <dgm:constr type="t" for="ch" forName="FinalChildText" refType="h" fact="0.05"/>
              <dgm:constr type="w" for="ch" forName="FinalChildText" refType="w" fact="0.4134"/>
              <dgm:constr type="h" for="ch" forName="FinalChildText" refType="h" fact="0.4"/>
            </dgm:constrLst>
          </dgm:if>
          <dgm:else name="Name8">
            <dgm:constrLst>
              <dgm:constr type="r" for="ch" forName="bentUpArrow1" refType="w" fact="0.97"/>
              <dgm:constr type="t" for="ch" forName="bentUpArrow1" refType="h" fact="0.524"/>
              <dgm:constr type="w" for="ch" forName="bentUpArrow1" refType="w" fact="0.3844"/>
              <dgm:constr type="h" for="ch" forName="bentUpArrow1" refType="h" fact="0.42"/>
              <dgm:constr type="l" for="ch" forName="ParentText" refType="w" fact="0.4316"/>
              <dgm:constr type="t" for="ch" forName="ParentText" refType="h" fact="0"/>
              <dgm:constr type="w" for="ch" forName="ParentText" refType="w" fact="0.5684"/>
              <dgm:constr type="h" for="ch" forName="ParentText" refType="h" fact="0.4949"/>
              <dgm:constr type="l" for="ch" forName="ChildText" refType="w" fact="0"/>
              <dgm:constr type="t" for="ch" forName="ChildText" refType="h" fact="0.05"/>
              <dgm:constr type="w" for="ch" forName="ChildText" refType="w" fact="0.4134"/>
              <dgm:constr type="h" for="ch" forName="ChildText" refType="h" fact="0.4"/>
              <dgm:constr type="l" for="ch" forName="FinalChildText" refType="w" fact="0"/>
              <dgm:constr type="t" for="ch" forName="FinalChildText" refType="h" fact="0.05"/>
              <dgm:constr type="w" for="ch" forName="FinalChildText" refType="w" fact="0.4134"/>
              <dgm:constr type="h" for="ch" forName="FinalChildText" refType="h" fact="0.4"/>
            </dgm:constrLst>
          </dgm:else>
        </dgm:choose>
        <dgm:choose name="Name9">
          <dgm:if name="Name10" axis="followSib" ptType="node" func="cnt" op="gte" val="1">
            <dgm:layoutNode name="bentUpArrow1" styleLbl="alignImgPlace1">
              <dgm:alg type="sp"/>
              <dgm:choose name="Name11">
                <dgm:if name="Name12" func="var" arg="dir" op="equ" val="norm">
                  <dgm:shape xmlns:r="http://schemas.openxmlformats.org/officeDocument/2006/relationships" rot="90" type="bentUpArrow" r:blip="">
                    <dgm:adjLst>
                      <dgm:adj idx="1" val="0.3284"/>
                      <dgm:adj idx="2" val="0.25"/>
                      <dgm:adj idx="3" val="0.3578"/>
                    </dgm:adjLst>
                  </dgm:shape>
                </dgm:if>
                <dgm:else name="Name13">
                  <dgm:shape xmlns:r="http://schemas.openxmlformats.org/officeDocument/2006/relationships" rot="180" type="bentArrow" r:blip="">
                    <dgm:adjLst>
                      <dgm:adj idx="1" val="0.3284"/>
                      <dgm:adj idx="2" val="0.25"/>
                      <dgm:adj idx="3" val="0.3578"/>
                      <dgm:adj idx="4" val="0"/>
                    </dgm:adjLst>
                  </dgm:shape>
                </dgm:else>
              </dgm:choose>
              <dgm:presOf/>
            </dgm:layoutNode>
          </dgm:if>
          <dgm:else name="Name14"/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667"/>
            </dgm:adjLst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choose name="Name15">
          <dgm:if name="Name16" axis="followSib" ptType="node" func="cnt" op="equ" val="0">
            <dgm:choose name="Name17">
              <dgm:if name="Name18" axis="ch" ptType="node" func="cnt" op="gte" val="1">
                <dgm:layoutNode name="FinalChildText" styleLbl="revTx">
                  <dgm:varLst>
                    <dgm:chMax val="0"/>
                    <dgm:chPref val="0"/>
                    <dgm:bulletEnabled val="1"/>
                  </dgm:varLst>
                  <dgm:alg type="tx">
                    <dgm:param type="stBulletLvl" val="1"/>
                    <dgm:param type="txAnchorVertCh" val="mid"/>
                    <dgm:param type="parTxLTRAlign" val="l"/>
                  </dgm:alg>
                  <dgm:shape xmlns:r="http://schemas.openxmlformats.org/officeDocument/2006/relationships" type="rect" r:blip="">
                    <dgm:adjLst/>
                  </dgm:shape>
                  <dgm:presOf axis="des" ptType="node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9"/>
            </dgm:choose>
          </dgm:if>
          <dgm:else name="Name20">
            <dgm:layoutNode name="ChildText" styleLbl="revTx">
              <dgm:varLst>
                <dgm:chMax val="0"/>
                <dgm:chPref val="0"/>
                <dgm:bulletEnabled val="1"/>
              </dgm:varLst>
              <dgm:alg type="tx">
                <dgm:param type="stBulletLvl" val="1"/>
                <dgm:param type="txAnchorVertCh" val="mid"/>
                <dgm:param type="parTxLTRAlign" val="l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else>
        </dgm:choos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15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16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17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18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19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StepDownProcess">
  <dgm:title val=""/>
  <dgm:desc val=""/>
  <dgm:catLst>
    <dgm:cat type="process" pri="16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grDir" val="tL"/>
          <dgm:param type="flowDir" val="row"/>
          <dgm:param type="off" val="off"/>
          <dgm:param type="bkpt" val="fixed"/>
          <dgm:param type="bkPtFixedVal" val="1"/>
        </dgm:alg>
      </dgm:if>
      <dgm:else name="Name2">
        <dgm:alg type="snake">
          <dgm:param type="grDir" val="tR"/>
          <dgm:param type="flowDir" val="row"/>
          <dgm:param type="off" val="off"/>
          <dgm:param type="bkpt" val="fixed"/>
          <dgm:param type="bkPtFixedVal" val="1"/>
        </dgm:alg>
      </dgm:else>
    </dgm:choose>
    <dgm:shape xmlns:r="http://schemas.openxmlformats.org/officeDocument/2006/relationships" r:blip="">
      <dgm:adjLst/>
    </dgm:shape>
    <dgm:choose name="Name3">
      <dgm:if name="Name4" func="var" arg="dir" op="equ" val="norm">
        <dgm:constrLst>
          <dgm:constr type="alignOff" forName="rootnode" val="0.48"/>
          <dgm:constr type="primFontSz" for="des" forName="ParentText" val="65"/>
          <dgm:constr type="primFontSz" for="des" forName="ChildText" refType="primFontSz" refFor="des" refForName="ParentText" op="lte"/>
          <dgm:constr type="w" for="ch" forName="composite" refType="w"/>
          <dgm:constr type="h" for="ch" forName="composite" refType="h"/>
          <dgm:constr type="sp" refType="h" refFor="ch" refForName="composite" op="equ" fact="-0.38"/>
        </dgm:constrLst>
      </dgm:if>
      <dgm:else name="Name5">
        <dgm:constrLst>
          <dgm:constr type="alignOff" forName="rootnode" val="0.48"/>
          <dgm:constr type="primFontSz" for="des" forName="ParentText" val="65"/>
          <dgm:constr type="primFontSz" for="des" forName="ChildText" refType="primFontSz" refFor="des" refForName="ParentText" op="lte"/>
          <dgm:constr type="w" for="ch" forName="composite" refType="w"/>
          <dgm:constr type="h" for="ch" forName="composite" refType="h"/>
          <dgm:constr type="sp" refType="h" refFor="ch" refForName="composite" op="equ" fact="-0.38"/>
        </dgm:constrLst>
      </dgm:else>
    </dgm:choose>
    <dgm:forEach name="nodesForEach" axis="ch" ptType="node">
      <dgm:layoutNode name="composite">
        <dgm:alg type="composite">
          <dgm:param type="ar" val="1.2439"/>
        </dgm:alg>
        <dgm:shape xmlns:r="http://schemas.openxmlformats.org/officeDocument/2006/relationships" r:blip="">
          <dgm:adjLst/>
        </dgm:shape>
        <dgm:choose name="Name6">
          <dgm:if name="Name7" func="var" arg="dir" op="equ" val="norm">
            <dgm:constrLst>
              <dgm:constr type="l" for="ch" forName="bentUpArrow1" refType="w" fact="0.07"/>
              <dgm:constr type="t" for="ch" forName="bentUpArrow1" refType="h" fact="0.524"/>
              <dgm:constr type="w" for="ch" forName="bentUpArrow1" refType="w" fact="0.3844"/>
              <dgm:constr type="h" for="ch" forName="bentUpArrow1" refType="h" fact="0.42"/>
              <dgm:constr type="l" for="ch" forName="ParentText" refType="w" fact="0"/>
              <dgm:constr type="t" for="ch" forName="ParentText" refType="h" fact="0"/>
              <dgm:constr type="w" for="ch" forName="ParentText" refType="w" fact="0.5684"/>
              <dgm:constr type="h" for="ch" forName="ParentText" refType="h" fact="0.4949"/>
              <dgm:constr type="l" for="ch" forName="ChildText" refType="w" refFor="ch" refForName="ParentText"/>
              <dgm:constr type="t" for="ch" forName="ChildText" refType="h" fact="0.05"/>
              <dgm:constr type="w" for="ch" forName="ChildText" refType="w" fact="0.4134"/>
              <dgm:constr type="h" for="ch" forName="ChildText" refType="h" fact="0.4"/>
              <dgm:constr type="l" for="ch" forName="FinalChildText" refType="w" refFor="ch" refForName="ParentText"/>
              <dgm:constr type="t" for="ch" forName="FinalChildText" refType="h" fact="0.05"/>
              <dgm:constr type="w" for="ch" forName="FinalChildText" refType="w" fact="0.4134"/>
              <dgm:constr type="h" for="ch" forName="FinalChildText" refType="h" fact="0.4"/>
            </dgm:constrLst>
          </dgm:if>
          <dgm:else name="Name8">
            <dgm:constrLst>
              <dgm:constr type="r" for="ch" forName="bentUpArrow1" refType="w" fact="0.97"/>
              <dgm:constr type="t" for="ch" forName="bentUpArrow1" refType="h" fact="0.524"/>
              <dgm:constr type="w" for="ch" forName="bentUpArrow1" refType="w" fact="0.3844"/>
              <dgm:constr type="h" for="ch" forName="bentUpArrow1" refType="h" fact="0.42"/>
              <dgm:constr type="l" for="ch" forName="ParentText" refType="w" fact="0.4316"/>
              <dgm:constr type="t" for="ch" forName="ParentText" refType="h" fact="0"/>
              <dgm:constr type="w" for="ch" forName="ParentText" refType="w" fact="0.5684"/>
              <dgm:constr type="h" for="ch" forName="ParentText" refType="h" fact="0.4949"/>
              <dgm:constr type="l" for="ch" forName="ChildText" refType="w" fact="0"/>
              <dgm:constr type="t" for="ch" forName="ChildText" refType="h" fact="0.05"/>
              <dgm:constr type="w" for="ch" forName="ChildText" refType="w" fact="0.4134"/>
              <dgm:constr type="h" for="ch" forName="ChildText" refType="h" fact="0.4"/>
              <dgm:constr type="l" for="ch" forName="FinalChildText" refType="w" fact="0"/>
              <dgm:constr type="t" for="ch" forName="FinalChildText" refType="h" fact="0.05"/>
              <dgm:constr type="w" for="ch" forName="FinalChildText" refType="w" fact="0.4134"/>
              <dgm:constr type="h" for="ch" forName="FinalChildText" refType="h" fact="0.4"/>
            </dgm:constrLst>
          </dgm:else>
        </dgm:choose>
        <dgm:choose name="Name9">
          <dgm:if name="Name10" axis="followSib" ptType="node" func="cnt" op="gte" val="1">
            <dgm:layoutNode name="bentUpArrow1" styleLbl="alignImgPlace1">
              <dgm:alg type="sp"/>
              <dgm:choose name="Name11">
                <dgm:if name="Name12" func="var" arg="dir" op="equ" val="norm">
                  <dgm:shape xmlns:r="http://schemas.openxmlformats.org/officeDocument/2006/relationships" rot="90" type="bentUpArrow" r:blip="">
                    <dgm:adjLst>
                      <dgm:adj idx="1" val="0.3284"/>
                      <dgm:adj idx="2" val="0.25"/>
                      <dgm:adj idx="3" val="0.3578"/>
                    </dgm:adjLst>
                  </dgm:shape>
                </dgm:if>
                <dgm:else name="Name13">
                  <dgm:shape xmlns:r="http://schemas.openxmlformats.org/officeDocument/2006/relationships" rot="180" type="bentArrow" r:blip="">
                    <dgm:adjLst>
                      <dgm:adj idx="1" val="0.3284"/>
                      <dgm:adj idx="2" val="0.25"/>
                      <dgm:adj idx="3" val="0.3578"/>
                      <dgm:adj idx="4" val="0"/>
                    </dgm:adjLst>
                  </dgm:shape>
                </dgm:else>
              </dgm:choose>
              <dgm:presOf/>
            </dgm:layoutNode>
          </dgm:if>
          <dgm:else name="Name14"/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667"/>
            </dgm:adjLst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choose name="Name15">
          <dgm:if name="Name16" axis="followSib" ptType="node" func="cnt" op="equ" val="0">
            <dgm:choose name="Name17">
              <dgm:if name="Name18" axis="ch" ptType="node" func="cnt" op="gte" val="1">
                <dgm:layoutNode name="FinalChildText" styleLbl="revTx">
                  <dgm:varLst>
                    <dgm:chMax val="0"/>
                    <dgm:chPref val="0"/>
                    <dgm:bulletEnabled val="1"/>
                  </dgm:varLst>
                  <dgm:alg type="tx">
                    <dgm:param type="stBulletLvl" val="1"/>
                    <dgm:param type="txAnchorVertCh" val="mid"/>
                    <dgm:param type="parTxLTRAlign" val="l"/>
                  </dgm:alg>
                  <dgm:shape xmlns:r="http://schemas.openxmlformats.org/officeDocument/2006/relationships" type="rect" r:blip="">
                    <dgm:adjLst/>
                  </dgm:shape>
                  <dgm:presOf axis="des" ptType="node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9"/>
            </dgm:choose>
          </dgm:if>
          <dgm:else name="Name20">
            <dgm:layoutNode name="ChildText" styleLbl="revTx">
              <dgm:varLst>
                <dgm:chMax val="0"/>
                <dgm:chPref val="0"/>
                <dgm:bulletEnabled val="1"/>
              </dgm:varLst>
              <dgm:alg type="tx">
                <dgm:param type="stBulletLvl" val="1"/>
                <dgm:param type="txAnchorVertCh" val="mid"/>
                <dgm:param type="parTxLTRAlign" val="l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else>
        </dgm:choos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20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21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22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23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24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25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26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27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28.xml><?xml version="1.0" encoding="utf-8"?>
<dgm:layoutDef xmlns:dgm="http://schemas.openxmlformats.org/drawingml/2006/diagram" xmlns:a="http://schemas.openxmlformats.org/drawingml/2006/main" uniqueId="urn:microsoft.com/office/officeart/2005/8/layout/StepDownProcess">
  <dgm:title val=""/>
  <dgm:desc val=""/>
  <dgm:catLst>
    <dgm:cat type="process" pri="16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grDir" val="tL"/>
          <dgm:param type="flowDir" val="row"/>
          <dgm:param type="off" val="off"/>
          <dgm:param type="bkpt" val="fixed"/>
          <dgm:param type="bkPtFixedVal" val="1"/>
        </dgm:alg>
      </dgm:if>
      <dgm:else name="Name2">
        <dgm:alg type="snake">
          <dgm:param type="grDir" val="tR"/>
          <dgm:param type="flowDir" val="row"/>
          <dgm:param type="off" val="off"/>
          <dgm:param type="bkpt" val="fixed"/>
          <dgm:param type="bkPtFixedVal" val="1"/>
        </dgm:alg>
      </dgm:else>
    </dgm:choose>
    <dgm:shape xmlns:r="http://schemas.openxmlformats.org/officeDocument/2006/relationships" r:blip="">
      <dgm:adjLst/>
    </dgm:shape>
    <dgm:choose name="Name3">
      <dgm:if name="Name4" func="var" arg="dir" op="equ" val="norm">
        <dgm:constrLst>
          <dgm:constr type="alignOff" forName="rootnode" val="0.48"/>
          <dgm:constr type="primFontSz" for="des" forName="ParentText" val="65"/>
          <dgm:constr type="primFontSz" for="des" forName="ChildText" refType="primFontSz" refFor="des" refForName="ParentText" op="lte"/>
          <dgm:constr type="w" for="ch" forName="composite" refType="w"/>
          <dgm:constr type="h" for="ch" forName="composite" refType="h"/>
          <dgm:constr type="sp" refType="h" refFor="ch" refForName="composite" op="equ" fact="-0.38"/>
        </dgm:constrLst>
      </dgm:if>
      <dgm:else name="Name5">
        <dgm:constrLst>
          <dgm:constr type="alignOff" forName="rootnode" val="0.48"/>
          <dgm:constr type="primFontSz" for="des" forName="ParentText" val="65"/>
          <dgm:constr type="primFontSz" for="des" forName="ChildText" refType="primFontSz" refFor="des" refForName="ParentText" op="lte"/>
          <dgm:constr type="w" for="ch" forName="composite" refType="w"/>
          <dgm:constr type="h" for="ch" forName="composite" refType="h"/>
          <dgm:constr type="sp" refType="h" refFor="ch" refForName="composite" op="equ" fact="-0.38"/>
        </dgm:constrLst>
      </dgm:else>
    </dgm:choose>
    <dgm:forEach name="nodesForEach" axis="ch" ptType="node">
      <dgm:layoutNode name="composite">
        <dgm:alg type="composite">
          <dgm:param type="ar" val="1.2439"/>
        </dgm:alg>
        <dgm:shape xmlns:r="http://schemas.openxmlformats.org/officeDocument/2006/relationships" r:blip="">
          <dgm:adjLst/>
        </dgm:shape>
        <dgm:choose name="Name6">
          <dgm:if name="Name7" func="var" arg="dir" op="equ" val="norm">
            <dgm:constrLst>
              <dgm:constr type="l" for="ch" forName="bentUpArrow1" refType="w" fact="0.07"/>
              <dgm:constr type="t" for="ch" forName="bentUpArrow1" refType="h" fact="0.524"/>
              <dgm:constr type="w" for="ch" forName="bentUpArrow1" refType="w" fact="0.3844"/>
              <dgm:constr type="h" for="ch" forName="bentUpArrow1" refType="h" fact="0.42"/>
              <dgm:constr type="l" for="ch" forName="ParentText" refType="w" fact="0"/>
              <dgm:constr type="t" for="ch" forName="ParentText" refType="h" fact="0"/>
              <dgm:constr type="w" for="ch" forName="ParentText" refType="w" fact="0.5684"/>
              <dgm:constr type="h" for="ch" forName="ParentText" refType="h" fact="0.4949"/>
              <dgm:constr type="l" for="ch" forName="ChildText" refType="w" refFor="ch" refForName="ParentText"/>
              <dgm:constr type="t" for="ch" forName="ChildText" refType="h" fact="0.05"/>
              <dgm:constr type="w" for="ch" forName="ChildText" refType="w" fact="0.4134"/>
              <dgm:constr type="h" for="ch" forName="ChildText" refType="h" fact="0.4"/>
              <dgm:constr type="l" for="ch" forName="FinalChildText" refType="w" refFor="ch" refForName="ParentText"/>
              <dgm:constr type="t" for="ch" forName="FinalChildText" refType="h" fact="0.05"/>
              <dgm:constr type="w" for="ch" forName="FinalChildText" refType="w" fact="0.4134"/>
              <dgm:constr type="h" for="ch" forName="FinalChildText" refType="h" fact="0.4"/>
            </dgm:constrLst>
          </dgm:if>
          <dgm:else name="Name8">
            <dgm:constrLst>
              <dgm:constr type="r" for="ch" forName="bentUpArrow1" refType="w" fact="0.97"/>
              <dgm:constr type="t" for="ch" forName="bentUpArrow1" refType="h" fact="0.524"/>
              <dgm:constr type="w" for="ch" forName="bentUpArrow1" refType="w" fact="0.3844"/>
              <dgm:constr type="h" for="ch" forName="bentUpArrow1" refType="h" fact="0.42"/>
              <dgm:constr type="l" for="ch" forName="ParentText" refType="w" fact="0.4316"/>
              <dgm:constr type="t" for="ch" forName="ParentText" refType="h" fact="0"/>
              <dgm:constr type="w" for="ch" forName="ParentText" refType="w" fact="0.5684"/>
              <dgm:constr type="h" for="ch" forName="ParentText" refType="h" fact="0.4949"/>
              <dgm:constr type="l" for="ch" forName="ChildText" refType="w" fact="0"/>
              <dgm:constr type="t" for="ch" forName="ChildText" refType="h" fact="0.05"/>
              <dgm:constr type="w" for="ch" forName="ChildText" refType="w" fact="0.4134"/>
              <dgm:constr type="h" for="ch" forName="ChildText" refType="h" fact="0.4"/>
              <dgm:constr type="l" for="ch" forName="FinalChildText" refType="w" fact="0"/>
              <dgm:constr type="t" for="ch" forName="FinalChildText" refType="h" fact="0.05"/>
              <dgm:constr type="w" for="ch" forName="FinalChildText" refType="w" fact="0.4134"/>
              <dgm:constr type="h" for="ch" forName="FinalChildText" refType="h" fact="0.4"/>
            </dgm:constrLst>
          </dgm:else>
        </dgm:choose>
        <dgm:choose name="Name9">
          <dgm:if name="Name10" axis="followSib" ptType="node" func="cnt" op="gte" val="1">
            <dgm:layoutNode name="bentUpArrow1" styleLbl="alignImgPlace1">
              <dgm:alg type="sp"/>
              <dgm:choose name="Name11">
                <dgm:if name="Name12" func="var" arg="dir" op="equ" val="norm">
                  <dgm:shape xmlns:r="http://schemas.openxmlformats.org/officeDocument/2006/relationships" rot="90" type="bentUpArrow" r:blip="">
                    <dgm:adjLst>
                      <dgm:adj idx="1" val="0.3284"/>
                      <dgm:adj idx="2" val="0.25"/>
                      <dgm:adj idx="3" val="0.3578"/>
                    </dgm:adjLst>
                  </dgm:shape>
                </dgm:if>
                <dgm:else name="Name13">
                  <dgm:shape xmlns:r="http://schemas.openxmlformats.org/officeDocument/2006/relationships" rot="180" type="bentArrow" r:blip="">
                    <dgm:adjLst>
                      <dgm:adj idx="1" val="0.3284"/>
                      <dgm:adj idx="2" val="0.25"/>
                      <dgm:adj idx="3" val="0.3578"/>
                      <dgm:adj idx="4" val="0"/>
                    </dgm:adjLst>
                  </dgm:shape>
                </dgm:else>
              </dgm:choose>
              <dgm:presOf/>
            </dgm:layoutNode>
          </dgm:if>
          <dgm:else name="Name14"/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667"/>
            </dgm:adjLst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choose name="Name15">
          <dgm:if name="Name16" axis="followSib" ptType="node" func="cnt" op="equ" val="0">
            <dgm:choose name="Name17">
              <dgm:if name="Name18" axis="ch" ptType="node" func="cnt" op="gte" val="1">
                <dgm:layoutNode name="FinalChildText" styleLbl="revTx">
                  <dgm:varLst>
                    <dgm:chMax val="0"/>
                    <dgm:chPref val="0"/>
                    <dgm:bulletEnabled val="1"/>
                  </dgm:varLst>
                  <dgm:alg type="tx">
                    <dgm:param type="stBulletLvl" val="1"/>
                    <dgm:param type="txAnchorVertCh" val="mid"/>
                    <dgm:param type="parTxLTRAlign" val="l"/>
                  </dgm:alg>
                  <dgm:shape xmlns:r="http://schemas.openxmlformats.org/officeDocument/2006/relationships" type="rect" r:blip="">
                    <dgm:adjLst/>
                  </dgm:shape>
                  <dgm:presOf axis="des" ptType="node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9"/>
            </dgm:choose>
          </dgm:if>
          <dgm:else name="Name20">
            <dgm:layoutNode name="ChildText" styleLbl="revTx">
              <dgm:varLst>
                <dgm:chMax val="0"/>
                <dgm:chPref val="0"/>
                <dgm:bulletEnabled val="1"/>
              </dgm:varLst>
              <dgm:alg type="tx">
                <dgm:param type="stBulletLvl" val="1"/>
                <dgm:param type="txAnchorVertCh" val="mid"/>
                <dgm:param type="parTxLTRAlign" val="l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else>
        </dgm:choos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29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30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31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32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33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50444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C3E96E2-EFC9-4957-A849-CF9670239A35}" type="datetimeFigureOut">
              <a:rPr lang="fr-BE" smtClean="0"/>
              <a:pPr/>
              <a:t>6/05/2015</a:t>
            </a:fld>
            <a:endParaRPr lang="fr-BE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1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BE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50444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1F56371-EED2-4D44-AC36-5BCEDEC49315}" type="slidenum">
              <a:rPr lang="fr-BE" smtClean="0"/>
              <a:pPr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xmlns="" val="17551664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6400" cy="49688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49689" y="1"/>
            <a:ext cx="2946400" cy="49688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01536D5-F718-4D56-AD1D-6895C6EA7865}" type="datetimeFigureOut">
              <a:rPr lang="fr-BE" smtClean="0"/>
              <a:pPr/>
              <a:t>6/05/2015</a:t>
            </a:fld>
            <a:endParaRPr lang="fr-BE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BE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79451" y="4714876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428164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49689" y="9428164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7FB975D-9E62-4405-B775-FE19CBBBABC0}" type="slidenum">
              <a:rPr lang="fr-BE" smtClean="0"/>
              <a:pPr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xmlns="" val="32617722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BE" dirty="0"/>
          </a:p>
          <a:p>
            <a:endParaRPr lang="fr-BE" dirty="0"/>
          </a:p>
          <a:p>
            <a:endParaRPr lang="fr-BE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FB975D-9E62-4405-B775-FE19CBBBABC0}" type="slidenum">
              <a:rPr lang="fr-BE" smtClean="0"/>
              <a:pPr/>
              <a:t>1</a:t>
            </a:fld>
            <a:endParaRPr lang="fr-BE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BE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FB975D-9E62-4405-B775-FE19CBBBABC0}" type="slidenum">
              <a:rPr lang="fr-BE" smtClean="0"/>
              <a:pPr/>
              <a:t>10</a:t>
            </a:fld>
            <a:endParaRPr lang="fr-BE"/>
          </a:p>
        </p:txBody>
      </p:sp>
      <p:graphicFrame>
        <p:nvGraphicFramePr>
          <p:cNvPr id="6" name="Tableau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206207274"/>
              </p:ext>
            </p:extLst>
          </p:nvPr>
        </p:nvGraphicFramePr>
        <p:xfrm>
          <a:off x="878557" y="5467376"/>
          <a:ext cx="5112568" cy="3743999"/>
        </p:xfrm>
        <a:graphic>
          <a:graphicData uri="http://schemas.openxmlformats.org/drawingml/2006/table">
            <a:tbl>
              <a:tblPr/>
              <a:tblGrid>
                <a:gridCol w="5112568"/>
              </a:tblGrid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BE" u="sng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FB975D-9E62-4405-B775-FE19CBBBABC0}" type="slidenum">
              <a:rPr lang="fr-BE" smtClean="0"/>
              <a:pPr/>
              <a:t>11</a:t>
            </a:fld>
            <a:endParaRPr lang="fr-BE"/>
          </a:p>
        </p:txBody>
      </p:sp>
      <p:sp>
        <p:nvSpPr>
          <p:cNvPr id="5" name="ZoneTexte 4"/>
          <p:cNvSpPr txBox="1"/>
          <p:nvPr/>
        </p:nvSpPr>
        <p:spPr>
          <a:xfrm>
            <a:off x="1022574" y="3955207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fr-BE" dirty="0"/>
          </a:p>
        </p:txBody>
      </p:sp>
      <p:graphicFrame>
        <p:nvGraphicFramePr>
          <p:cNvPr id="8" name="Tableau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206207274"/>
              </p:ext>
            </p:extLst>
          </p:nvPr>
        </p:nvGraphicFramePr>
        <p:xfrm>
          <a:off x="878557" y="5467376"/>
          <a:ext cx="5112568" cy="3743999"/>
        </p:xfrm>
        <a:graphic>
          <a:graphicData uri="http://schemas.openxmlformats.org/drawingml/2006/table">
            <a:tbl>
              <a:tblPr/>
              <a:tblGrid>
                <a:gridCol w="5112568"/>
              </a:tblGrid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FB975D-9E62-4405-B775-FE19CBBBABC0}" type="slidenum">
              <a:rPr lang="fr-BE" smtClean="0"/>
              <a:pPr/>
              <a:t>12</a:t>
            </a:fld>
            <a:endParaRPr lang="fr-BE"/>
          </a:p>
        </p:txBody>
      </p:sp>
      <p:graphicFrame>
        <p:nvGraphicFramePr>
          <p:cNvPr id="6" name="Tableau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206207274"/>
              </p:ext>
            </p:extLst>
          </p:nvPr>
        </p:nvGraphicFramePr>
        <p:xfrm>
          <a:off x="878557" y="5467376"/>
          <a:ext cx="5112568" cy="3743999"/>
        </p:xfrm>
        <a:graphic>
          <a:graphicData uri="http://schemas.openxmlformats.org/drawingml/2006/table">
            <a:tbl>
              <a:tblPr/>
              <a:tblGrid>
                <a:gridCol w="5112568"/>
              </a:tblGrid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FB975D-9E62-4405-B775-FE19CBBBABC0}" type="slidenum">
              <a:rPr lang="fr-BE" smtClean="0"/>
              <a:pPr/>
              <a:t>13</a:t>
            </a:fld>
            <a:endParaRPr lang="fr-BE"/>
          </a:p>
        </p:txBody>
      </p:sp>
      <p:graphicFrame>
        <p:nvGraphicFramePr>
          <p:cNvPr id="6" name="Tableau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206207274"/>
              </p:ext>
            </p:extLst>
          </p:nvPr>
        </p:nvGraphicFramePr>
        <p:xfrm>
          <a:off x="878557" y="5467376"/>
          <a:ext cx="5112568" cy="3743999"/>
        </p:xfrm>
        <a:graphic>
          <a:graphicData uri="http://schemas.openxmlformats.org/drawingml/2006/table">
            <a:tbl>
              <a:tblPr/>
              <a:tblGrid>
                <a:gridCol w="5112568"/>
              </a:tblGrid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FB975D-9E62-4405-B775-FE19CBBBABC0}" type="slidenum">
              <a:rPr lang="fr-BE" smtClean="0"/>
              <a:pPr/>
              <a:t>14</a:t>
            </a:fld>
            <a:endParaRPr lang="fr-BE"/>
          </a:p>
        </p:txBody>
      </p:sp>
      <p:graphicFrame>
        <p:nvGraphicFramePr>
          <p:cNvPr id="6" name="Tableau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206207274"/>
              </p:ext>
            </p:extLst>
          </p:nvPr>
        </p:nvGraphicFramePr>
        <p:xfrm>
          <a:off x="878557" y="5467376"/>
          <a:ext cx="5112568" cy="3744000"/>
        </p:xfrm>
        <a:graphic>
          <a:graphicData uri="http://schemas.openxmlformats.org/drawingml/2006/table">
            <a:tbl>
              <a:tblPr/>
              <a:tblGrid>
                <a:gridCol w="5112568"/>
              </a:tblGrid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FB975D-9E62-4405-B775-FE19CBBBABC0}" type="slidenum">
              <a:rPr lang="fr-BE" smtClean="0"/>
              <a:pPr/>
              <a:t>15</a:t>
            </a:fld>
            <a:endParaRPr lang="fr-BE"/>
          </a:p>
        </p:txBody>
      </p:sp>
      <p:graphicFrame>
        <p:nvGraphicFramePr>
          <p:cNvPr id="6" name="Tableau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206207274"/>
              </p:ext>
            </p:extLst>
          </p:nvPr>
        </p:nvGraphicFramePr>
        <p:xfrm>
          <a:off x="878557" y="5467376"/>
          <a:ext cx="5112568" cy="3744000"/>
        </p:xfrm>
        <a:graphic>
          <a:graphicData uri="http://schemas.openxmlformats.org/drawingml/2006/table">
            <a:tbl>
              <a:tblPr/>
              <a:tblGrid>
                <a:gridCol w="5112568"/>
              </a:tblGrid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FB975D-9E62-4405-B775-FE19CBBBABC0}" type="slidenum">
              <a:rPr lang="fr-BE" smtClean="0"/>
              <a:pPr/>
              <a:t>16</a:t>
            </a:fld>
            <a:endParaRPr lang="fr-BE"/>
          </a:p>
        </p:txBody>
      </p:sp>
      <p:graphicFrame>
        <p:nvGraphicFramePr>
          <p:cNvPr id="6" name="Tableau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206207274"/>
              </p:ext>
            </p:extLst>
          </p:nvPr>
        </p:nvGraphicFramePr>
        <p:xfrm>
          <a:off x="878557" y="5467376"/>
          <a:ext cx="5112568" cy="3743999"/>
        </p:xfrm>
        <a:graphic>
          <a:graphicData uri="http://schemas.openxmlformats.org/drawingml/2006/table">
            <a:tbl>
              <a:tblPr/>
              <a:tblGrid>
                <a:gridCol w="5112568"/>
              </a:tblGrid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FB975D-9E62-4405-B775-FE19CBBBABC0}" type="slidenum">
              <a:rPr lang="fr-BE" smtClean="0"/>
              <a:pPr/>
              <a:t>17</a:t>
            </a:fld>
            <a:endParaRPr lang="fr-BE"/>
          </a:p>
        </p:txBody>
      </p:sp>
      <p:graphicFrame>
        <p:nvGraphicFramePr>
          <p:cNvPr id="6" name="Tableau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206207274"/>
              </p:ext>
            </p:extLst>
          </p:nvPr>
        </p:nvGraphicFramePr>
        <p:xfrm>
          <a:off x="878557" y="5467376"/>
          <a:ext cx="5112568" cy="3743999"/>
        </p:xfrm>
        <a:graphic>
          <a:graphicData uri="http://schemas.openxmlformats.org/drawingml/2006/table">
            <a:tbl>
              <a:tblPr/>
              <a:tblGrid>
                <a:gridCol w="5112568"/>
              </a:tblGrid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FB975D-9E62-4405-B775-FE19CBBBABC0}" type="slidenum">
              <a:rPr lang="fr-BE" smtClean="0"/>
              <a:pPr/>
              <a:t>18</a:t>
            </a:fld>
            <a:endParaRPr lang="fr-BE"/>
          </a:p>
        </p:txBody>
      </p:sp>
      <p:graphicFrame>
        <p:nvGraphicFramePr>
          <p:cNvPr id="6" name="Tableau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206207274"/>
              </p:ext>
            </p:extLst>
          </p:nvPr>
        </p:nvGraphicFramePr>
        <p:xfrm>
          <a:off x="878557" y="5467376"/>
          <a:ext cx="5112568" cy="3743999"/>
        </p:xfrm>
        <a:graphic>
          <a:graphicData uri="http://schemas.openxmlformats.org/drawingml/2006/table">
            <a:tbl>
              <a:tblPr/>
              <a:tblGrid>
                <a:gridCol w="5112568"/>
              </a:tblGrid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FB975D-9E62-4405-B775-FE19CBBBABC0}" type="slidenum">
              <a:rPr lang="fr-BE" smtClean="0"/>
              <a:pPr/>
              <a:t>19</a:t>
            </a:fld>
            <a:endParaRPr lang="fr-BE"/>
          </a:p>
        </p:txBody>
      </p:sp>
      <p:graphicFrame>
        <p:nvGraphicFramePr>
          <p:cNvPr id="6" name="Tableau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206207274"/>
              </p:ext>
            </p:extLst>
          </p:nvPr>
        </p:nvGraphicFramePr>
        <p:xfrm>
          <a:off x="878557" y="5467376"/>
          <a:ext cx="5112568" cy="3743999"/>
        </p:xfrm>
        <a:graphic>
          <a:graphicData uri="http://schemas.openxmlformats.org/drawingml/2006/table">
            <a:tbl>
              <a:tblPr/>
              <a:tblGrid>
                <a:gridCol w="5112568"/>
              </a:tblGrid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BE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FB975D-9E62-4405-B775-FE19CBBBABC0}" type="slidenum">
              <a:rPr lang="fr-BE" smtClean="0"/>
              <a:pPr/>
              <a:t>2</a:t>
            </a:fld>
            <a:endParaRPr lang="fr-BE"/>
          </a:p>
        </p:txBody>
      </p:sp>
      <p:graphicFrame>
        <p:nvGraphicFramePr>
          <p:cNvPr id="6" name="Tableau 5"/>
          <p:cNvGraphicFramePr>
            <a:graphicFrameLocks noGrp="1"/>
          </p:cNvGraphicFramePr>
          <p:nvPr/>
        </p:nvGraphicFramePr>
        <p:xfrm>
          <a:off x="7841293" y="5123146"/>
          <a:ext cx="208280" cy="365762"/>
        </p:xfrm>
        <a:graphic>
          <a:graphicData uri="http://schemas.openxmlformats.org/drawingml/2006/table">
            <a:tbl>
              <a:tblPr/>
              <a:tblGrid>
                <a:gridCol w="208280"/>
              </a:tblGrid>
              <a:tr h="365760">
                <a:tc>
                  <a:txBody>
                    <a:bodyPr/>
                    <a:lstStyle/>
                    <a:p>
                      <a:endParaRPr lang="fr-BE" sz="1800" dirty="0"/>
                    </a:p>
                  </a:txBody>
                  <a:tcPr marT="45721" marB="45721">
                    <a:lnL w="12700" cmpd="sng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</a:lnL>
                    <a:lnR w="12700" cmpd="sng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</a:lnR>
                    <a:lnT w="12700" cmpd="sng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</a:lnT>
                    <a:lnB w="12700" cmpd="sng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graphicFrame>
        <p:nvGraphicFramePr>
          <p:cNvPr id="8" name="Tableau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093685906"/>
              </p:ext>
            </p:extLst>
          </p:nvPr>
        </p:nvGraphicFramePr>
        <p:xfrm>
          <a:off x="878557" y="5467376"/>
          <a:ext cx="5112568" cy="3744000"/>
        </p:xfrm>
        <a:graphic>
          <a:graphicData uri="http://schemas.openxmlformats.org/drawingml/2006/table">
            <a:tbl>
              <a:tblPr/>
              <a:tblGrid>
                <a:gridCol w="5112568"/>
              </a:tblGrid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FB975D-9E62-4405-B775-FE19CBBBABC0}" type="slidenum">
              <a:rPr lang="fr-BE" smtClean="0"/>
              <a:pPr/>
              <a:t>20</a:t>
            </a:fld>
            <a:endParaRPr lang="fr-BE"/>
          </a:p>
        </p:txBody>
      </p:sp>
      <p:graphicFrame>
        <p:nvGraphicFramePr>
          <p:cNvPr id="6" name="Tableau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206207274"/>
              </p:ext>
            </p:extLst>
          </p:nvPr>
        </p:nvGraphicFramePr>
        <p:xfrm>
          <a:off x="878557" y="5467376"/>
          <a:ext cx="5112568" cy="3743999"/>
        </p:xfrm>
        <a:graphic>
          <a:graphicData uri="http://schemas.openxmlformats.org/drawingml/2006/table">
            <a:tbl>
              <a:tblPr/>
              <a:tblGrid>
                <a:gridCol w="5112568"/>
              </a:tblGrid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FB975D-9E62-4405-B775-FE19CBBBABC0}" type="slidenum">
              <a:rPr lang="fr-BE" smtClean="0"/>
              <a:pPr/>
              <a:t>21</a:t>
            </a:fld>
            <a:endParaRPr lang="fr-BE"/>
          </a:p>
        </p:txBody>
      </p:sp>
      <p:graphicFrame>
        <p:nvGraphicFramePr>
          <p:cNvPr id="6" name="Tableau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206207274"/>
              </p:ext>
            </p:extLst>
          </p:nvPr>
        </p:nvGraphicFramePr>
        <p:xfrm>
          <a:off x="878557" y="5467376"/>
          <a:ext cx="5112568" cy="3743999"/>
        </p:xfrm>
        <a:graphic>
          <a:graphicData uri="http://schemas.openxmlformats.org/drawingml/2006/table">
            <a:tbl>
              <a:tblPr/>
              <a:tblGrid>
                <a:gridCol w="5112568"/>
              </a:tblGrid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FB975D-9E62-4405-B775-FE19CBBBABC0}" type="slidenum">
              <a:rPr lang="fr-BE" smtClean="0"/>
              <a:pPr/>
              <a:t>22</a:t>
            </a:fld>
            <a:endParaRPr lang="fr-BE"/>
          </a:p>
        </p:txBody>
      </p:sp>
      <p:graphicFrame>
        <p:nvGraphicFramePr>
          <p:cNvPr id="6" name="Tableau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206207274"/>
              </p:ext>
            </p:extLst>
          </p:nvPr>
        </p:nvGraphicFramePr>
        <p:xfrm>
          <a:off x="878557" y="5467376"/>
          <a:ext cx="5112568" cy="3743999"/>
        </p:xfrm>
        <a:graphic>
          <a:graphicData uri="http://schemas.openxmlformats.org/drawingml/2006/table">
            <a:tbl>
              <a:tblPr/>
              <a:tblGrid>
                <a:gridCol w="5112568"/>
              </a:tblGrid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FB975D-9E62-4405-B775-FE19CBBBABC0}" type="slidenum">
              <a:rPr lang="fr-BE" smtClean="0"/>
              <a:pPr/>
              <a:t>23</a:t>
            </a:fld>
            <a:endParaRPr lang="fr-BE"/>
          </a:p>
        </p:txBody>
      </p:sp>
      <p:graphicFrame>
        <p:nvGraphicFramePr>
          <p:cNvPr id="6" name="Tableau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206207274"/>
              </p:ext>
            </p:extLst>
          </p:nvPr>
        </p:nvGraphicFramePr>
        <p:xfrm>
          <a:off x="878557" y="5467376"/>
          <a:ext cx="5112568" cy="3743999"/>
        </p:xfrm>
        <a:graphic>
          <a:graphicData uri="http://schemas.openxmlformats.org/drawingml/2006/table">
            <a:tbl>
              <a:tblPr/>
              <a:tblGrid>
                <a:gridCol w="5112568"/>
              </a:tblGrid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FB975D-9E62-4405-B775-FE19CBBBABC0}" type="slidenum">
              <a:rPr lang="fr-BE" smtClean="0"/>
              <a:pPr/>
              <a:t>24</a:t>
            </a:fld>
            <a:endParaRPr lang="fr-BE"/>
          </a:p>
        </p:txBody>
      </p:sp>
      <p:graphicFrame>
        <p:nvGraphicFramePr>
          <p:cNvPr id="6" name="Tableau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206207274"/>
              </p:ext>
            </p:extLst>
          </p:nvPr>
        </p:nvGraphicFramePr>
        <p:xfrm>
          <a:off x="878557" y="5467376"/>
          <a:ext cx="5112568" cy="3743999"/>
        </p:xfrm>
        <a:graphic>
          <a:graphicData uri="http://schemas.openxmlformats.org/drawingml/2006/table">
            <a:tbl>
              <a:tblPr/>
              <a:tblGrid>
                <a:gridCol w="5112568"/>
              </a:tblGrid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FB975D-9E62-4405-B775-FE19CBBBABC0}" type="slidenum">
              <a:rPr lang="fr-BE" smtClean="0"/>
              <a:pPr/>
              <a:t>25</a:t>
            </a:fld>
            <a:endParaRPr lang="fr-BE"/>
          </a:p>
        </p:txBody>
      </p:sp>
      <p:graphicFrame>
        <p:nvGraphicFramePr>
          <p:cNvPr id="6" name="Tableau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206207274"/>
              </p:ext>
            </p:extLst>
          </p:nvPr>
        </p:nvGraphicFramePr>
        <p:xfrm>
          <a:off x="878557" y="5467376"/>
          <a:ext cx="5112568" cy="3743999"/>
        </p:xfrm>
        <a:graphic>
          <a:graphicData uri="http://schemas.openxmlformats.org/drawingml/2006/table">
            <a:tbl>
              <a:tblPr/>
              <a:tblGrid>
                <a:gridCol w="5112568"/>
              </a:tblGrid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FB975D-9E62-4405-B775-FE19CBBBABC0}" type="slidenum">
              <a:rPr lang="fr-BE" smtClean="0"/>
              <a:pPr/>
              <a:t>26</a:t>
            </a:fld>
            <a:endParaRPr lang="fr-BE"/>
          </a:p>
        </p:txBody>
      </p:sp>
      <p:graphicFrame>
        <p:nvGraphicFramePr>
          <p:cNvPr id="6" name="Tableau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206207274"/>
              </p:ext>
            </p:extLst>
          </p:nvPr>
        </p:nvGraphicFramePr>
        <p:xfrm>
          <a:off x="878557" y="5467376"/>
          <a:ext cx="5112568" cy="3743999"/>
        </p:xfrm>
        <a:graphic>
          <a:graphicData uri="http://schemas.openxmlformats.org/drawingml/2006/table">
            <a:tbl>
              <a:tblPr/>
              <a:tblGrid>
                <a:gridCol w="5112568"/>
              </a:tblGrid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FB975D-9E62-4405-B775-FE19CBBBABC0}" type="slidenum">
              <a:rPr lang="fr-BE" smtClean="0"/>
              <a:pPr/>
              <a:t>27</a:t>
            </a:fld>
            <a:endParaRPr lang="fr-BE"/>
          </a:p>
        </p:txBody>
      </p:sp>
      <p:graphicFrame>
        <p:nvGraphicFramePr>
          <p:cNvPr id="6" name="Tableau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206207274"/>
              </p:ext>
            </p:extLst>
          </p:nvPr>
        </p:nvGraphicFramePr>
        <p:xfrm>
          <a:off x="878557" y="5467376"/>
          <a:ext cx="5112568" cy="3743999"/>
        </p:xfrm>
        <a:graphic>
          <a:graphicData uri="http://schemas.openxmlformats.org/drawingml/2006/table">
            <a:tbl>
              <a:tblPr/>
              <a:tblGrid>
                <a:gridCol w="5112568"/>
              </a:tblGrid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FB975D-9E62-4405-B775-FE19CBBBABC0}" type="slidenum">
              <a:rPr lang="fr-BE" smtClean="0"/>
              <a:pPr/>
              <a:t>28</a:t>
            </a:fld>
            <a:endParaRPr lang="fr-BE"/>
          </a:p>
        </p:txBody>
      </p:sp>
      <p:graphicFrame>
        <p:nvGraphicFramePr>
          <p:cNvPr id="6" name="Tableau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206207274"/>
              </p:ext>
            </p:extLst>
          </p:nvPr>
        </p:nvGraphicFramePr>
        <p:xfrm>
          <a:off x="878557" y="5467376"/>
          <a:ext cx="5112568" cy="3743999"/>
        </p:xfrm>
        <a:graphic>
          <a:graphicData uri="http://schemas.openxmlformats.org/drawingml/2006/table">
            <a:tbl>
              <a:tblPr/>
              <a:tblGrid>
                <a:gridCol w="5112568"/>
              </a:tblGrid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FB975D-9E62-4405-B775-FE19CBBBABC0}" type="slidenum">
              <a:rPr lang="fr-BE" smtClean="0"/>
              <a:pPr/>
              <a:t>29</a:t>
            </a:fld>
            <a:endParaRPr lang="fr-BE"/>
          </a:p>
        </p:txBody>
      </p:sp>
      <p:graphicFrame>
        <p:nvGraphicFramePr>
          <p:cNvPr id="6" name="Tableau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206207274"/>
              </p:ext>
            </p:extLst>
          </p:nvPr>
        </p:nvGraphicFramePr>
        <p:xfrm>
          <a:off x="878557" y="5467376"/>
          <a:ext cx="5112568" cy="3743999"/>
        </p:xfrm>
        <a:graphic>
          <a:graphicData uri="http://schemas.openxmlformats.org/drawingml/2006/table">
            <a:tbl>
              <a:tblPr/>
              <a:tblGrid>
                <a:gridCol w="5112568"/>
              </a:tblGrid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FB975D-9E62-4405-B775-FE19CBBBABC0}" type="slidenum">
              <a:rPr lang="fr-BE" smtClean="0"/>
              <a:pPr/>
              <a:t>3</a:t>
            </a:fld>
            <a:endParaRPr lang="fr-BE"/>
          </a:p>
        </p:txBody>
      </p:sp>
      <p:graphicFrame>
        <p:nvGraphicFramePr>
          <p:cNvPr id="6" name="Tableau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206207274"/>
              </p:ext>
            </p:extLst>
          </p:nvPr>
        </p:nvGraphicFramePr>
        <p:xfrm>
          <a:off x="878557" y="5467376"/>
          <a:ext cx="5112568" cy="3743999"/>
        </p:xfrm>
        <a:graphic>
          <a:graphicData uri="http://schemas.openxmlformats.org/drawingml/2006/table">
            <a:tbl>
              <a:tblPr/>
              <a:tblGrid>
                <a:gridCol w="5112568"/>
              </a:tblGrid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FB975D-9E62-4405-B775-FE19CBBBABC0}" type="slidenum">
              <a:rPr lang="fr-BE" smtClean="0"/>
              <a:pPr/>
              <a:t>30</a:t>
            </a:fld>
            <a:endParaRPr lang="fr-BE"/>
          </a:p>
        </p:txBody>
      </p:sp>
      <p:graphicFrame>
        <p:nvGraphicFramePr>
          <p:cNvPr id="6" name="Tableau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206207274"/>
              </p:ext>
            </p:extLst>
          </p:nvPr>
        </p:nvGraphicFramePr>
        <p:xfrm>
          <a:off x="878557" y="5467376"/>
          <a:ext cx="5112568" cy="3743999"/>
        </p:xfrm>
        <a:graphic>
          <a:graphicData uri="http://schemas.openxmlformats.org/drawingml/2006/table">
            <a:tbl>
              <a:tblPr/>
              <a:tblGrid>
                <a:gridCol w="5112568"/>
              </a:tblGrid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FB975D-9E62-4405-B775-FE19CBBBABC0}" type="slidenum">
              <a:rPr lang="fr-BE" smtClean="0"/>
              <a:pPr/>
              <a:t>31</a:t>
            </a:fld>
            <a:endParaRPr lang="fr-BE"/>
          </a:p>
        </p:txBody>
      </p:sp>
      <p:graphicFrame>
        <p:nvGraphicFramePr>
          <p:cNvPr id="6" name="Tableau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206207274"/>
              </p:ext>
            </p:extLst>
          </p:nvPr>
        </p:nvGraphicFramePr>
        <p:xfrm>
          <a:off x="878557" y="5467376"/>
          <a:ext cx="5112568" cy="3743999"/>
        </p:xfrm>
        <a:graphic>
          <a:graphicData uri="http://schemas.openxmlformats.org/drawingml/2006/table">
            <a:tbl>
              <a:tblPr/>
              <a:tblGrid>
                <a:gridCol w="5112568"/>
              </a:tblGrid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FB975D-9E62-4405-B775-FE19CBBBABC0}" type="slidenum">
              <a:rPr lang="fr-BE" smtClean="0"/>
              <a:pPr/>
              <a:t>32</a:t>
            </a:fld>
            <a:endParaRPr lang="fr-BE"/>
          </a:p>
        </p:txBody>
      </p:sp>
      <p:graphicFrame>
        <p:nvGraphicFramePr>
          <p:cNvPr id="6" name="Tableau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206207274"/>
              </p:ext>
            </p:extLst>
          </p:nvPr>
        </p:nvGraphicFramePr>
        <p:xfrm>
          <a:off x="878557" y="5467376"/>
          <a:ext cx="5112568" cy="3743999"/>
        </p:xfrm>
        <a:graphic>
          <a:graphicData uri="http://schemas.openxmlformats.org/drawingml/2006/table">
            <a:tbl>
              <a:tblPr/>
              <a:tblGrid>
                <a:gridCol w="5112568"/>
              </a:tblGrid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FB975D-9E62-4405-B775-FE19CBBBABC0}" type="slidenum">
              <a:rPr lang="fr-BE" smtClean="0"/>
              <a:pPr/>
              <a:t>33</a:t>
            </a:fld>
            <a:endParaRPr lang="fr-BE"/>
          </a:p>
        </p:txBody>
      </p:sp>
      <p:graphicFrame>
        <p:nvGraphicFramePr>
          <p:cNvPr id="6" name="Tableau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206207274"/>
              </p:ext>
            </p:extLst>
          </p:nvPr>
        </p:nvGraphicFramePr>
        <p:xfrm>
          <a:off x="878557" y="5467376"/>
          <a:ext cx="5112568" cy="3743999"/>
        </p:xfrm>
        <a:graphic>
          <a:graphicData uri="http://schemas.openxmlformats.org/drawingml/2006/table">
            <a:tbl>
              <a:tblPr/>
              <a:tblGrid>
                <a:gridCol w="5112568"/>
              </a:tblGrid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FB975D-9E62-4405-B775-FE19CBBBABC0}" type="slidenum">
              <a:rPr lang="fr-BE" smtClean="0"/>
              <a:pPr/>
              <a:t>34</a:t>
            </a:fld>
            <a:endParaRPr lang="fr-BE"/>
          </a:p>
        </p:txBody>
      </p:sp>
      <p:graphicFrame>
        <p:nvGraphicFramePr>
          <p:cNvPr id="6" name="Tableau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206207274"/>
              </p:ext>
            </p:extLst>
          </p:nvPr>
        </p:nvGraphicFramePr>
        <p:xfrm>
          <a:off x="878557" y="5467376"/>
          <a:ext cx="5112568" cy="3743999"/>
        </p:xfrm>
        <a:graphic>
          <a:graphicData uri="http://schemas.openxmlformats.org/drawingml/2006/table">
            <a:tbl>
              <a:tblPr/>
              <a:tblGrid>
                <a:gridCol w="5112568"/>
              </a:tblGrid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FB975D-9E62-4405-B775-FE19CBBBABC0}" type="slidenum">
              <a:rPr lang="fr-BE" smtClean="0"/>
              <a:pPr/>
              <a:t>35</a:t>
            </a:fld>
            <a:endParaRPr lang="fr-BE"/>
          </a:p>
        </p:txBody>
      </p:sp>
      <p:graphicFrame>
        <p:nvGraphicFramePr>
          <p:cNvPr id="6" name="Tableau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206207274"/>
              </p:ext>
            </p:extLst>
          </p:nvPr>
        </p:nvGraphicFramePr>
        <p:xfrm>
          <a:off x="878557" y="5467376"/>
          <a:ext cx="5112568" cy="3743999"/>
        </p:xfrm>
        <a:graphic>
          <a:graphicData uri="http://schemas.openxmlformats.org/drawingml/2006/table">
            <a:tbl>
              <a:tblPr/>
              <a:tblGrid>
                <a:gridCol w="5112568"/>
              </a:tblGrid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FB975D-9E62-4405-B775-FE19CBBBABC0}" type="slidenum">
              <a:rPr lang="fr-BE" smtClean="0"/>
              <a:pPr/>
              <a:t>36</a:t>
            </a:fld>
            <a:endParaRPr lang="fr-BE"/>
          </a:p>
        </p:txBody>
      </p:sp>
      <p:graphicFrame>
        <p:nvGraphicFramePr>
          <p:cNvPr id="6" name="Tableau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206207274"/>
              </p:ext>
            </p:extLst>
          </p:nvPr>
        </p:nvGraphicFramePr>
        <p:xfrm>
          <a:off x="878557" y="5467376"/>
          <a:ext cx="5112568" cy="3743999"/>
        </p:xfrm>
        <a:graphic>
          <a:graphicData uri="http://schemas.openxmlformats.org/drawingml/2006/table">
            <a:tbl>
              <a:tblPr/>
              <a:tblGrid>
                <a:gridCol w="5112568"/>
              </a:tblGrid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FB975D-9E62-4405-B775-FE19CBBBABC0}" type="slidenum">
              <a:rPr lang="fr-BE" smtClean="0"/>
              <a:pPr/>
              <a:t>37</a:t>
            </a:fld>
            <a:endParaRPr lang="fr-BE"/>
          </a:p>
        </p:txBody>
      </p:sp>
      <p:graphicFrame>
        <p:nvGraphicFramePr>
          <p:cNvPr id="6" name="Tableau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206207274"/>
              </p:ext>
            </p:extLst>
          </p:nvPr>
        </p:nvGraphicFramePr>
        <p:xfrm>
          <a:off x="878557" y="5467376"/>
          <a:ext cx="5112568" cy="3743999"/>
        </p:xfrm>
        <a:graphic>
          <a:graphicData uri="http://schemas.openxmlformats.org/drawingml/2006/table">
            <a:tbl>
              <a:tblPr/>
              <a:tblGrid>
                <a:gridCol w="5112568"/>
              </a:tblGrid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FB975D-9E62-4405-B775-FE19CBBBABC0}" type="slidenum">
              <a:rPr lang="fr-BE" smtClean="0"/>
              <a:pPr/>
              <a:t>38</a:t>
            </a:fld>
            <a:endParaRPr lang="fr-BE"/>
          </a:p>
        </p:txBody>
      </p:sp>
      <p:graphicFrame>
        <p:nvGraphicFramePr>
          <p:cNvPr id="6" name="Tableau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206207274"/>
              </p:ext>
            </p:extLst>
          </p:nvPr>
        </p:nvGraphicFramePr>
        <p:xfrm>
          <a:off x="878557" y="5467376"/>
          <a:ext cx="5112568" cy="3743999"/>
        </p:xfrm>
        <a:graphic>
          <a:graphicData uri="http://schemas.openxmlformats.org/drawingml/2006/table">
            <a:tbl>
              <a:tblPr/>
              <a:tblGrid>
                <a:gridCol w="5112568"/>
              </a:tblGrid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FB975D-9E62-4405-B775-FE19CBBBABC0}" type="slidenum">
              <a:rPr lang="fr-BE" smtClean="0"/>
              <a:pPr/>
              <a:t>39</a:t>
            </a:fld>
            <a:endParaRPr lang="fr-BE"/>
          </a:p>
        </p:txBody>
      </p:sp>
      <p:graphicFrame>
        <p:nvGraphicFramePr>
          <p:cNvPr id="6" name="Tableau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206207274"/>
              </p:ext>
            </p:extLst>
          </p:nvPr>
        </p:nvGraphicFramePr>
        <p:xfrm>
          <a:off x="878557" y="5467376"/>
          <a:ext cx="5112568" cy="3743999"/>
        </p:xfrm>
        <a:graphic>
          <a:graphicData uri="http://schemas.openxmlformats.org/drawingml/2006/table">
            <a:tbl>
              <a:tblPr/>
              <a:tblGrid>
                <a:gridCol w="5112568"/>
              </a:tblGrid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FB975D-9E62-4405-B775-FE19CBBBABC0}" type="slidenum">
              <a:rPr lang="fr-BE" smtClean="0"/>
              <a:pPr/>
              <a:t>4</a:t>
            </a:fld>
            <a:endParaRPr lang="fr-BE"/>
          </a:p>
        </p:txBody>
      </p:sp>
      <p:graphicFrame>
        <p:nvGraphicFramePr>
          <p:cNvPr id="6" name="Tableau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206207274"/>
              </p:ext>
            </p:extLst>
          </p:nvPr>
        </p:nvGraphicFramePr>
        <p:xfrm>
          <a:off x="878557" y="5467376"/>
          <a:ext cx="5112568" cy="3743999"/>
        </p:xfrm>
        <a:graphic>
          <a:graphicData uri="http://schemas.openxmlformats.org/drawingml/2006/table">
            <a:tbl>
              <a:tblPr/>
              <a:tblGrid>
                <a:gridCol w="5112568"/>
              </a:tblGrid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FB975D-9E62-4405-B775-FE19CBBBABC0}" type="slidenum">
              <a:rPr lang="fr-BE" smtClean="0"/>
              <a:pPr/>
              <a:t>40</a:t>
            </a:fld>
            <a:endParaRPr lang="fr-BE"/>
          </a:p>
        </p:txBody>
      </p:sp>
      <p:graphicFrame>
        <p:nvGraphicFramePr>
          <p:cNvPr id="6" name="Tableau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206207274"/>
              </p:ext>
            </p:extLst>
          </p:nvPr>
        </p:nvGraphicFramePr>
        <p:xfrm>
          <a:off x="878557" y="5467376"/>
          <a:ext cx="5112568" cy="3743999"/>
        </p:xfrm>
        <a:graphic>
          <a:graphicData uri="http://schemas.openxmlformats.org/drawingml/2006/table">
            <a:tbl>
              <a:tblPr/>
              <a:tblGrid>
                <a:gridCol w="5112568"/>
              </a:tblGrid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FB975D-9E62-4405-B775-FE19CBBBABC0}" type="slidenum">
              <a:rPr lang="fr-BE" smtClean="0"/>
              <a:pPr/>
              <a:t>41</a:t>
            </a:fld>
            <a:endParaRPr lang="fr-BE"/>
          </a:p>
        </p:txBody>
      </p:sp>
      <p:graphicFrame>
        <p:nvGraphicFramePr>
          <p:cNvPr id="6" name="Tableau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206207274"/>
              </p:ext>
            </p:extLst>
          </p:nvPr>
        </p:nvGraphicFramePr>
        <p:xfrm>
          <a:off x="878557" y="5467376"/>
          <a:ext cx="5112568" cy="3743999"/>
        </p:xfrm>
        <a:graphic>
          <a:graphicData uri="http://schemas.openxmlformats.org/drawingml/2006/table">
            <a:tbl>
              <a:tblPr/>
              <a:tblGrid>
                <a:gridCol w="5112568"/>
              </a:tblGrid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FB975D-9E62-4405-B775-FE19CBBBABC0}" type="slidenum">
              <a:rPr lang="fr-BE" smtClean="0"/>
              <a:pPr/>
              <a:t>42</a:t>
            </a:fld>
            <a:endParaRPr lang="fr-BE"/>
          </a:p>
        </p:txBody>
      </p:sp>
      <p:graphicFrame>
        <p:nvGraphicFramePr>
          <p:cNvPr id="6" name="Tableau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206207274"/>
              </p:ext>
            </p:extLst>
          </p:nvPr>
        </p:nvGraphicFramePr>
        <p:xfrm>
          <a:off x="878557" y="5467376"/>
          <a:ext cx="5112568" cy="3743999"/>
        </p:xfrm>
        <a:graphic>
          <a:graphicData uri="http://schemas.openxmlformats.org/drawingml/2006/table">
            <a:tbl>
              <a:tblPr/>
              <a:tblGrid>
                <a:gridCol w="5112568"/>
              </a:tblGrid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FB975D-9E62-4405-B775-FE19CBBBABC0}" type="slidenum">
              <a:rPr lang="fr-BE" smtClean="0"/>
              <a:pPr/>
              <a:t>43</a:t>
            </a:fld>
            <a:endParaRPr lang="fr-BE"/>
          </a:p>
        </p:txBody>
      </p:sp>
      <p:graphicFrame>
        <p:nvGraphicFramePr>
          <p:cNvPr id="6" name="Tableau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206207274"/>
              </p:ext>
            </p:extLst>
          </p:nvPr>
        </p:nvGraphicFramePr>
        <p:xfrm>
          <a:off x="878557" y="5467376"/>
          <a:ext cx="5112568" cy="3743999"/>
        </p:xfrm>
        <a:graphic>
          <a:graphicData uri="http://schemas.openxmlformats.org/drawingml/2006/table">
            <a:tbl>
              <a:tblPr/>
              <a:tblGrid>
                <a:gridCol w="5112568"/>
              </a:tblGrid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FB975D-9E62-4405-B775-FE19CBBBABC0}" type="slidenum">
              <a:rPr lang="fr-BE" smtClean="0"/>
              <a:pPr/>
              <a:t>44</a:t>
            </a:fld>
            <a:endParaRPr lang="fr-BE"/>
          </a:p>
        </p:txBody>
      </p:sp>
      <p:graphicFrame>
        <p:nvGraphicFramePr>
          <p:cNvPr id="6" name="Tableau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206207274"/>
              </p:ext>
            </p:extLst>
          </p:nvPr>
        </p:nvGraphicFramePr>
        <p:xfrm>
          <a:off x="878557" y="5467376"/>
          <a:ext cx="5112568" cy="3743999"/>
        </p:xfrm>
        <a:graphic>
          <a:graphicData uri="http://schemas.openxmlformats.org/drawingml/2006/table">
            <a:tbl>
              <a:tblPr/>
              <a:tblGrid>
                <a:gridCol w="5112568"/>
              </a:tblGrid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FB975D-9E62-4405-B775-FE19CBBBABC0}" type="slidenum">
              <a:rPr lang="fr-BE" smtClean="0"/>
              <a:pPr/>
              <a:t>45</a:t>
            </a:fld>
            <a:endParaRPr lang="fr-BE"/>
          </a:p>
        </p:txBody>
      </p:sp>
      <p:graphicFrame>
        <p:nvGraphicFramePr>
          <p:cNvPr id="6" name="Tableau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206207274"/>
              </p:ext>
            </p:extLst>
          </p:nvPr>
        </p:nvGraphicFramePr>
        <p:xfrm>
          <a:off x="878557" y="5467376"/>
          <a:ext cx="5112568" cy="3743999"/>
        </p:xfrm>
        <a:graphic>
          <a:graphicData uri="http://schemas.openxmlformats.org/drawingml/2006/table">
            <a:tbl>
              <a:tblPr/>
              <a:tblGrid>
                <a:gridCol w="5112568"/>
              </a:tblGrid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FB975D-9E62-4405-B775-FE19CBBBABC0}" type="slidenum">
              <a:rPr lang="fr-BE" smtClean="0"/>
              <a:pPr/>
              <a:t>46</a:t>
            </a:fld>
            <a:endParaRPr lang="fr-BE"/>
          </a:p>
        </p:txBody>
      </p:sp>
      <p:graphicFrame>
        <p:nvGraphicFramePr>
          <p:cNvPr id="6" name="Tableau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206207274"/>
              </p:ext>
            </p:extLst>
          </p:nvPr>
        </p:nvGraphicFramePr>
        <p:xfrm>
          <a:off x="878557" y="5467376"/>
          <a:ext cx="5112568" cy="3743999"/>
        </p:xfrm>
        <a:graphic>
          <a:graphicData uri="http://schemas.openxmlformats.org/drawingml/2006/table">
            <a:tbl>
              <a:tblPr/>
              <a:tblGrid>
                <a:gridCol w="5112568"/>
              </a:tblGrid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FB975D-9E62-4405-B775-FE19CBBBABC0}" type="slidenum">
              <a:rPr lang="fr-BE" smtClean="0"/>
              <a:pPr/>
              <a:t>47</a:t>
            </a:fld>
            <a:endParaRPr lang="fr-BE"/>
          </a:p>
        </p:txBody>
      </p:sp>
      <p:graphicFrame>
        <p:nvGraphicFramePr>
          <p:cNvPr id="6" name="Tableau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206207274"/>
              </p:ext>
            </p:extLst>
          </p:nvPr>
        </p:nvGraphicFramePr>
        <p:xfrm>
          <a:off x="878557" y="5467376"/>
          <a:ext cx="5112568" cy="3743999"/>
        </p:xfrm>
        <a:graphic>
          <a:graphicData uri="http://schemas.openxmlformats.org/drawingml/2006/table">
            <a:tbl>
              <a:tblPr/>
              <a:tblGrid>
                <a:gridCol w="5112568"/>
              </a:tblGrid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FB975D-9E62-4405-B775-FE19CBBBABC0}" type="slidenum">
              <a:rPr lang="fr-BE" smtClean="0"/>
              <a:pPr/>
              <a:t>48</a:t>
            </a:fld>
            <a:endParaRPr lang="fr-BE"/>
          </a:p>
        </p:txBody>
      </p:sp>
      <p:graphicFrame>
        <p:nvGraphicFramePr>
          <p:cNvPr id="6" name="Tableau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206207274"/>
              </p:ext>
            </p:extLst>
          </p:nvPr>
        </p:nvGraphicFramePr>
        <p:xfrm>
          <a:off x="878557" y="5467376"/>
          <a:ext cx="5112568" cy="3743999"/>
        </p:xfrm>
        <a:graphic>
          <a:graphicData uri="http://schemas.openxmlformats.org/drawingml/2006/table">
            <a:tbl>
              <a:tblPr/>
              <a:tblGrid>
                <a:gridCol w="5112568"/>
              </a:tblGrid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FB975D-9E62-4405-B775-FE19CBBBABC0}" type="slidenum">
              <a:rPr lang="fr-BE" smtClean="0"/>
              <a:pPr/>
              <a:t>49</a:t>
            </a:fld>
            <a:endParaRPr lang="fr-BE"/>
          </a:p>
        </p:txBody>
      </p:sp>
      <p:graphicFrame>
        <p:nvGraphicFramePr>
          <p:cNvPr id="6" name="Tableau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206207274"/>
              </p:ext>
            </p:extLst>
          </p:nvPr>
        </p:nvGraphicFramePr>
        <p:xfrm>
          <a:off x="878557" y="5467376"/>
          <a:ext cx="5112568" cy="3743999"/>
        </p:xfrm>
        <a:graphic>
          <a:graphicData uri="http://schemas.openxmlformats.org/drawingml/2006/table">
            <a:tbl>
              <a:tblPr/>
              <a:tblGrid>
                <a:gridCol w="5112568"/>
              </a:tblGrid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FB975D-9E62-4405-B775-FE19CBBBABC0}" type="slidenum">
              <a:rPr lang="fr-BE" smtClean="0"/>
              <a:pPr/>
              <a:t>5</a:t>
            </a:fld>
            <a:endParaRPr lang="fr-BE"/>
          </a:p>
        </p:txBody>
      </p:sp>
      <p:graphicFrame>
        <p:nvGraphicFramePr>
          <p:cNvPr id="6" name="Tableau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206207274"/>
              </p:ext>
            </p:extLst>
          </p:nvPr>
        </p:nvGraphicFramePr>
        <p:xfrm>
          <a:off x="878557" y="5467376"/>
          <a:ext cx="5112568" cy="3743999"/>
        </p:xfrm>
        <a:graphic>
          <a:graphicData uri="http://schemas.openxmlformats.org/drawingml/2006/table">
            <a:tbl>
              <a:tblPr/>
              <a:tblGrid>
                <a:gridCol w="5112568"/>
              </a:tblGrid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FB975D-9E62-4405-B775-FE19CBBBABC0}" type="slidenum">
              <a:rPr lang="fr-BE" smtClean="0"/>
              <a:pPr/>
              <a:t>6</a:t>
            </a:fld>
            <a:endParaRPr lang="fr-BE"/>
          </a:p>
        </p:txBody>
      </p:sp>
      <p:graphicFrame>
        <p:nvGraphicFramePr>
          <p:cNvPr id="6" name="Tableau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206207274"/>
              </p:ext>
            </p:extLst>
          </p:nvPr>
        </p:nvGraphicFramePr>
        <p:xfrm>
          <a:off x="878557" y="5467376"/>
          <a:ext cx="5112568" cy="3743999"/>
        </p:xfrm>
        <a:graphic>
          <a:graphicData uri="http://schemas.openxmlformats.org/drawingml/2006/table">
            <a:tbl>
              <a:tblPr/>
              <a:tblGrid>
                <a:gridCol w="5112568"/>
              </a:tblGrid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FB975D-9E62-4405-B775-FE19CBBBABC0}" type="slidenum">
              <a:rPr lang="fr-BE" smtClean="0"/>
              <a:pPr/>
              <a:t>7</a:t>
            </a:fld>
            <a:endParaRPr lang="fr-BE"/>
          </a:p>
        </p:txBody>
      </p:sp>
      <p:graphicFrame>
        <p:nvGraphicFramePr>
          <p:cNvPr id="6" name="Tableau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206207274"/>
              </p:ext>
            </p:extLst>
          </p:nvPr>
        </p:nvGraphicFramePr>
        <p:xfrm>
          <a:off x="878557" y="5467376"/>
          <a:ext cx="5112568" cy="3743999"/>
        </p:xfrm>
        <a:graphic>
          <a:graphicData uri="http://schemas.openxmlformats.org/drawingml/2006/table">
            <a:tbl>
              <a:tblPr/>
              <a:tblGrid>
                <a:gridCol w="5112568"/>
              </a:tblGrid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FB975D-9E62-4405-B775-FE19CBBBABC0}" type="slidenum">
              <a:rPr lang="fr-BE" smtClean="0"/>
              <a:pPr/>
              <a:t>8</a:t>
            </a:fld>
            <a:endParaRPr lang="fr-BE"/>
          </a:p>
        </p:txBody>
      </p:sp>
      <p:graphicFrame>
        <p:nvGraphicFramePr>
          <p:cNvPr id="6" name="Tableau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206207274"/>
              </p:ext>
            </p:extLst>
          </p:nvPr>
        </p:nvGraphicFramePr>
        <p:xfrm>
          <a:off x="878557" y="5467376"/>
          <a:ext cx="5112568" cy="3743999"/>
        </p:xfrm>
        <a:graphic>
          <a:graphicData uri="http://schemas.openxmlformats.org/drawingml/2006/table">
            <a:tbl>
              <a:tblPr/>
              <a:tblGrid>
                <a:gridCol w="5112568"/>
              </a:tblGrid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BE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FB975D-9E62-4405-B775-FE19CBBBABC0}" type="slidenum">
              <a:rPr lang="fr-BE" smtClean="0"/>
              <a:pPr/>
              <a:t>9</a:t>
            </a:fld>
            <a:endParaRPr lang="fr-BE"/>
          </a:p>
        </p:txBody>
      </p:sp>
      <p:graphicFrame>
        <p:nvGraphicFramePr>
          <p:cNvPr id="6" name="Tableau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206207274"/>
              </p:ext>
            </p:extLst>
          </p:nvPr>
        </p:nvGraphicFramePr>
        <p:xfrm>
          <a:off x="878557" y="5467376"/>
          <a:ext cx="5112568" cy="3743999"/>
        </p:xfrm>
        <a:graphic>
          <a:graphicData uri="http://schemas.openxmlformats.org/drawingml/2006/table">
            <a:tbl>
              <a:tblPr/>
              <a:tblGrid>
                <a:gridCol w="5112568"/>
              </a:tblGrid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fr-BE" sz="1000" dirty="0"/>
                    </a:p>
                  </a:txBody>
                  <a:tcPr marT="45721" marB="4572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Rectangle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Rectangle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Rectangle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Rectangle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Rectangle à coins arrondis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Rectangle à coins arrondis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re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9" name="Sous-titre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 smtClean="0"/>
              <a:t>Modifiez le style des sous-titres du masque</a:t>
            </a:r>
            <a:endParaRPr kumimoji="0" lang="en-US"/>
          </a:p>
        </p:txBody>
      </p:sp>
      <p:sp>
        <p:nvSpPr>
          <p:cNvPr id="28" name="Espace réservé de la date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1F2F77DD-2D51-4372-81A3-1B07114D6302}" type="datetimeFigureOut">
              <a:rPr lang="fr-BE" smtClean="0"/>
              <a:pPr/>
              <a:t>6/05/2015</a:t>
            </a:fld>
            <a:endParaRPr lang="fr-BE"/>
          </a:p>
        </p:txBody>
      </p:sp>
      <p:sp>
        <p:nvSpPr>
          <p:cNvPr id="17" name="Espace réservé du pied de page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fr-BE"/>
          </a:p>
        </p:txBody>
      </p:sp>
      <p:sp>
        <p:nvSpPr>
          <p:cNvPr id="29" name="Espace réservé du numéro de diapositive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13D40DD2-7963-4CD7-8118-2962BFA7A134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2F77DD-2D51-4372-81A3-1B07114D6302}" type="datetimeFigureOut">
              <a:rPr lang="fr-BE" smtClean="0"/>
              <a:pPr/>
              <a:t>6/05/2015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D40DD2-7963-4CD7-8118-2962BFA7A134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2F77DD-2D51-4372-81A3-1B07114D6302}" type="datetimeFigureOut">
              <a:rPr lang="fr-BE" smtClean="0"/>
              <a:pPr/>
              <a:t>6/05/2015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D40DD2-7963-4CD7-8118-2962BFA7A134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2F77DD-2D51-4372-81A3-1B07114D6302}" type="datetimeFigureOut">
              <a:rPr lang="fr-BE" smtClean="0"/>
              <a:pPr/>
              <a:t>6/05/2015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D40DD2-7963-4CD7-8118-2962BFA7A134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2F77DD-2D51-4372-81A3-1B07114D6302}" type="datetimeFigureOut">
              <a:rPr lang="fr-BE" smtClean="0"/>
              <a:pPr/>
              <a:t>6/05/2015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D40DD2-7963-4CD7-8118-2962BFA7A134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2F77DD-2D51-4372-81A3-1B07114D6302}" type="datetimeFigureOut">
              <a:rPr lang="fr-BE" smtClean="0"/>
              <a:pPr/>
              <a:t>6/05/2015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D40DD2-7963-4CD7-8118-2962BFA7A134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26" name="Espace réservé de la date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1F2F77DD-2D51-4372-81A3-1B07114D6302}" type="datetimeFigureOut">
              <a:rPr lang="fr-BE" smtClean="0"/>
              <a:pPr/>
              <a:t>6/05/2015</a:t>
            </a:fld>
            <a:endParaRPr lang="fr-BE"/>
          </a:p>
        </p:txBody>
      </p:sp>
      <p:sp>
        <p:nvSpPr>
          <p:cNvPr id="27" name="Espace réservé du numéro de diapositive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13D40DD2-7963-4CD7-8118-2962BFA7A134}" type="slidenum">
              <a:rPr lang="fr-BE" smtClean="0"/>
              <a:pPr/>
              <a:t>‹N°›</a:t>
            </a:fld>
            <a:endParaRPr lang="fr-BE"/>
          </a:p>
        </p:txBody>
      </p:sp>
      <p:sp>
        <p:nvSpPr>
          <p:cNvPr id="28" name="Espace réservé du pied de page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fr-BE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1F2F77DD-2D51-4372-81A3-1B07114D6302}" type="datetimeFigureOut">
              <a:rPr lang="fr-BE" smtClean="0"/>
              <a:pPr/>
              <a:t>6/05/2015</a:t>
            </a:fld>
            <a:endParaRPr lang="fr-BE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fr-BE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13D40DD2-7963-4CD7-8118-2962BFA7A134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2F77DD-2D51-4372-81A3-1B07114D6302}" type="datetimeFigureOut">
              <a:rPr lang="fr-BE" smtClean="0"/>
              <a:pPr/>
              <a:t>6/05/2015</a:t>
            </a:fld>
            <a:endParaRPr lang="fr-BE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D40DD2-7963-4CD7-8118-2962BFA7A134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2F77DD-2D51-4372-81A3-1B07114D6302}" type="datetimeFigureOut">
              <a:rPr lang="fr-BE" smtClean="0"/>
              <a:pPr/>
              <a:t>6/05/2015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D40DD2-7963-4CD7-8118-2962BFA7A134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fr-FR" smtClean="0"/>
              <a:t>Cliquez sur l'icône pour ajouter une image</a:t>
            </a:r>
            <a:endParaRPr kumimoji="0" lang="en-US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2F77DD-2D51-4372-81A3-1B07114D6302}" type="datetimeFigureOut">
              <a:rPr lang="fr-BE" smtClean="0"/>
              <a:pPr/>
              <a:t>6/05/2015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D40DD2-7963-4CD7-8118-2962BFA7A134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Rectangle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Rectangle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Rectangle à coins arrondis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Rectangle à coins arrondis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Rectangle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Rectangle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Rectangle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Rectangle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Rectangle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Espace réservé du titre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13" name="Espace réservé du texte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r-FR" smtClean="0"/>
              <a:t>Modifiez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14" name="Espace réservé de la date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1F2F77DD-2D51-4372-81A3-1B07114D6302}" type="datetimeFigureOut">
              <a:rPr lang="fr-BE" smtClean="0"/>
              <a:pPr/>
              <a:t>6/05/2015</a:t>
            </a:fld>
            <a:endParaRPr lang="fr-BE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fr-BE"/>
          </a:p>
        </p:txBody>
      </p:sp>
      <p:sp>
        <p:nvSpPr>
          <p:cNvPr id="23" name="Espace réservé du numéro de diapositive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13D40DD2-7963-4CD7-8118-2962BFA7A134}" type="slidenum">
              <a:rPr lang="fr-BE" smtClean="0"/>
              <a:pPr/>
              <a:t>‹N°›</a:t>
            </a:fld>
            <a:endParaRPr lang="fr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6.xml"/><Relationship Id="rId7" Type="http://schemas.microsoft.com/office/2007/relationships/diagramDrawing" Target="../diagrams/drawing6.xml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6.xml"/><Relationship Id="rId5" Type="http://schemas.openxmlformats.org/officeDocument/2006/relationships/diagramQuickStyle" Target="../diagrams/quickStyle6.xml"/><Relationship Id="rId4" Type="http://schemas.openxmlformats.org/officeDocument/2006/relationships/diagramLayout" Target="../diagrams/layout6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7.xml"/><Relationship Id="rId7" Type="http://schemas.microsoft.com/office/2007/relationships/diagramDrawing" Target="../diagrams/drawing7.xml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7.xml"/><Relationship Id="rId5" Type="http://schemas.openxmlformats.org/officeDocument/2006/relationships/diagramQuickStyle" Target="../diagrams/quickStyle7.xml"/><Relationship Id="rId4" Type="http://schemas.openxmlformats.org/officeDocument/2006/relationships/diagramLayout" Target="../diagrams/layout7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8.xml"/><Relationship Id="rId7" Type="http://schemas.microsoft.com/office/2007/relationships/diagramDrawing" Target="../diagrams/drawing8.xml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8.xml"/><Relationship Id="rId5" Type="http://schemas.openxmlformats.org/officeDocument/2006/relationships/diagramQuickStyle" Target="../diagrams/quickStyle8.xml"/><Relationship Id="rId4" Type="http://schemas.openxmlformats.org/officeDocument/2006/relationships/diagramLayout" Target="../diagrams/layout8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9.xml"/><Relationship Id="rId7" Type="http://schemas.microsoft.com/office/2007/relationships/diagramDrawing" Target="../diagrams/drawing9.xml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9.xml"/><Relationship Id="rId5" Type="http://schemas.openxmlformats.org/officeDocument/2006/relationships/diagramQuickStyle" Target="../diagrams/quickStyle9.xml"/><Relationship Id="rId4" Type="http://schemas.openxmlformats.org/officeDocument/2006/relationships/diagramLayout" Target="../diagrams/layout9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0.xml"/><Relationship Id="rId7" Type="http://schemas.microsoft.com/office/2007/relationships/diagramDrawing" Target="../diagrams/drawing10.xml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0.xml"/><Relationship Id="rId5" Type="http://schemas.openxmlformats.org/officeDocument/2006/relationships/diagramQuickStyle" Target="../diagrams/quickStyle10.xml"/><Relationship Id="rId4" Type="http://schemas.openxmlformats.org/officeDocument/2006/relationships/diagramLayout" Target="../diagrams/layout10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1.xml"/><Relationship Id="rId7" Type="http://schemas.microsoft.com/office/2007/relationships/diagramDrawing" Target="../diagrams/drawing11.xml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1.xml"/><Relationship Id="rId5" Type="http://schemas.openxmlformats.org/officeDocument/2006/relationships/diagramQuickStyle" Target="../diagrams/quickStyle11.xml"/><Relationship Id="rId4" Type="http://schemas.openxmlformats.org/officeDocument/2006/relationships/diagramLayout" Target="../diagrams/layout11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2.xml"/><Relationship Id="rId7" Type="http://schemas.microsoft.com/office/2007/relationships/diagramDrawing" Target="../diagrams/drawing12.xml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2.xml"/><Relationship Id="rId5" Type="http://schemas.openxmlformats.org/officeDocument/2006/relationships/diagramQuickStyle" Target="../diagrams/quickStyle12.xml"/><Relationship Id="rId4" Type="http://schemas.openxmlformats.org/officeDocument/2006/relationships/diagramLayout" Target="../diagrams/layout1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3.xml"/><Relationship Id="rId7" Type="http://schemas.microsoft.com/office/2007/relationships/diagramDrawing" Target="../diagrams/drawing13.xml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3.xml"/><Relationship Id="rId5" Type="http://schemas.openxmlformats.org/officeDocument/2006/relationships/diagramQuickStyle" Target="../diagrams/quickStyle13.xml"/><Relationship Id="rId4" Type="http://schemas.openxmlformats.org/officeDocument/2006/relationships/diagramLayout" Target="../diagrams/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4.xml"/><Relationship Id="rId7" Type="http://schemas.microsoft.com/office/2007/relationships/diagramDrawing" Target="../diagrams/drawing14.xml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4.xml"/><Relationship Id="rId5" Type="http://schemas.openxmlformats.org/officeDocument/2006/relationships/diagramQuickStyle" Target="../diagrams/quickStyle14.xml"/><Relationship Id="rId4" Type="http://schemas.openxmlformats.org/officeDocument/2006/relationships/diagramLayout" Target="../diagrams/layout14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5.xml"/><Relationship Id="rId7" Type="http://schemas.microsoft.com/office/2007/relationships/diagramDrawing" Target="../diagrams/drawing15.xml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5.xml"/><Relationship Id="rId5" Type="http://schemas.openxmlformats.org/officeDocument/2006/relationships/diagramQuickStyle" Target="../diagrams/quickStyle15.xml"/><Relationship Id="rId4" Type="http://schemas.openxmlformats.org/officeDocument/2006/relationships/diagramLayout" Target="../diagrams/layout15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6.xml"/><Relationship Id="rId7" Type="http://schemas.microsoft.com/office/2007/relationships/diagramDrawing" Target="../diagrams/drawing16.xml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6.xml"/><Relationship Id="rId5" Type="http://schemas.openxmlformats.org/officeDocument/2006/relationships/diagramQuickStyle" Target="../diagrams/quickStyle16.xml"/><Relationship Id="rId4" Type="http://schemas.openxmlformats.org/officeDocument/2006/relationships/diagramLayout" Target="../diagrams/layout16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7.xml"/><Relationship Id="rId7" Type="http://schemas.microsoft.com/office/2007/relationships/diagramDrawing" Target="../diagrams/drawing17.xml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7.xml"/><Relationship Id="rId5" Type="http://schemas.openxmlformats.org/officeDocument/2006/relationships/diagramQuickStyle" Target="../diagrams/quickStyle17.xml"/><Relationship Id="rId4" Type="http://schemas.openxmlformats.org/officeDocument/2006/relationships/diagramLayout" Target="../diagrams/layout17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8.xml"/><Relationship Id="rId7" Type="http://schemas.microsoft.com/office/2007/relationships/diagramDrawing" Target="../diagrams/drawing18.xml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8.xml"/><Relationship Id="rId5" Type="http://schemas.openxmlformats.org/officeDocument/2006/relationships/diagramQuickStyle" Target="../diagrams/quickStyle18.xml"/><Relationship Id="rId4" Type="http://schemas.openxmlformats.org/officeDocument/2006/relationships/diagramLayout" Target="../diagrams/layout18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9.xml"/><Relationship Id="rId7" Type="http://schemas.microsoft.com/office/2007/relationships/diagramDrawing" Target="../diagrams/drawing19.xml"/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9.xml"/><Relationship Id="rId5" Type="http://schemas.openxmlformats.org/officeDocument/2006/relationships/diagramQuickStyle" Target="../diagrams/quickStyle19.xml"/><Relationship Id="rId4" Type="http://schemas.openxmlformats.org/officeDocument/2006/relationships/diagramLayout" Target="../diagrams/layout19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0.xml"/><Relationship Id="rId7" Type="http://schemas.microsoft.com/office/2007/relationships/diagramDrawing" Target="../diagrams/drawing20.xml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0.xml"/><Relationship Id="rId5" Type="http://schemas.openxmlformats.org/officeDocument/2006/relationships/diagramQuickStyle" Target="../diagrams/quickStyle20.xml"/><Relationship Id="rId4" Type="http://schemas.openxmlformats.org/officeDocument/2006/relationships/diagramLayout" Target="../diagrams/layout20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1.xml"/><Relationship Id="rId7" Type="http://schemas.microsoft.com/office/2007/relationships/diagramDrawing" Target="../diagrams/drawing21.xml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1.xml"/><Relationship Id="rId5" Type="http://schemas.openxmlformats.org/officeDocument/2006/relationships/diagramQuickStyle" Target="../diagrams/quickStyle21.xml"/><Relationship Id="rId4" Type="http://schemas.openxmlformats.org/officeDocument/2006/relationships/diagramLayout" Target="../diagrams/layout21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2.xml"/><Relationship Id="rId7" Type="http://schemas.microsoft.com/office/2007/relationships/diagramDrawing" Target="../diagrams/drawing22.xml"/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2.xml"/><Relationship Id="rId5" Type="http://schemas.openxmlformats.org/officeDocument/2006/relationships/diagramQuickStyle" Target="../diagrams/quickStyle22.xml"/><Relationship Id="rId4" Type="http://schemas.openxmlformats.org/officeDocument/2006/relationships/diagramLayout" Target="../diagrams/layout2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3.xml"/><Relationship Id="rId7" Type="http://schemas.microsoft.com/office/2007/relationships/diagramDrawing" Target="../diagrams/drawing23.xml"/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3.xml"/><Relationship Id="rId5" Type="http://schemas.openxmlformats.org/officeDocument/2006/relationships/diagramQuickStyle" Target="../diagrams/quickStyle23.xml"/><Relationship Id="rId4" Type="http://schemas.openxmlformats.org/officeDocument/2006/relationships/diagramLayout" Target="../diagrams/layout2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4.xml"/><Relationship Id="rId7" Type="http://schemas.microsoft.com/office/2007/relationships/diagramDrawing" Target="../diagrams/drawing24.xml"/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4.xml"/><Relationship Id="rId5" Type="http://schemas.openxmlformats.org/officeDocument/2006/relationships/diagramQuickStyle" Target="../diagrams/quickStyle24.xml"/><Relationship Id="rId4" Type="http://schemas.openxmlformats.org/officeDocument/2006/relationships/diagramLayout" Target="../diagrams/layout24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5.xml"/><Relationship Id="rId7" Type="http://schemas.microsoft.com/office/2007/relationships/diagramDrawing" Target="../diagrams/drawing25.xml"/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5.xml"/><Relationship Id="rId5" Type="http://schemas.openxmlformats.org/officeDocument/2006/relationships/diagramQuickStyle" Target="../diagrams/quickStyle25.xml"/><Relationship Id="rId4" Type="http://schemas.openxmlformats.org/officeDocument/2006/relationships/diagramLayout" Target="../diagrams/layout25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6.xml"/><Relationship Id="rId7" Type="http://schemas.microsoft.com/office/2007/relationships/diagramDrawing" Target="../diagrams/drawing26.xml"/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6.xml"/><Relationship Id="rId5" Type="http://schemas.openxmlformats.org/officeDocument/2006/relationships/diagramQuickStyle" Target="../diagrams/quickStyle26.xml"/><Relationship Id="rId4" Type="http://schemas.openxmlformats.org/officeDocument/2006/relationships/diagramLayout" Target="../diagrams/layout26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7.xml"/><Relationship Id="rId7" Type="http://schemas.microsoft.com/office/2007/relationships/diagramDrawing" Target="../diagrams/drawing27.xml"/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7.xml"/><Relationship Id="rId5" Type="http://schemas.openxmlformats.org/officeDocument/2006/relationships/diagramQuickStyle" Target="../diagrams/quickStyle27.xml"/><Relationship Id="rId4" Type="http://schemas.openxmlformats.org/officeDocument/2006/relationships/diagramLayout" Target="../diagrams/layout27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8.xml"/><Relationship Id="rId7" Type="http://schemas.microsoft.com/office/2007/relationships/diagramDrawing" Target="../diagrams/drawing28.xml"/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8.xml"/><Relationship Id="rId5" Type="http://schemas.openxmlformats.org/officeDocument/2006/relationships/diagramQuickStyle" Target="../diagrams/quickStyle28.xml"/><Relationship Id="rId4" Type="http://schemas.openxmlformats.org/officeDocument/2006/relationships/diagramLayout" Target="../diagrams/layout28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9.xml"/><Relationship Id="rId7" Type="http://schemas.microsoft.com/office/2007/relationships/diagramDrawing" Target="../diagrams/drawing29.xml"/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9.xml"/><Relationship Id="rId5" Type="http://schemas.openxmlformats.org/officeDocument/2006/relationships/diagramQuickStyle" Target="../diagrams/quickStyle29.xml"/><Relationship Id="rId4" Type="http://schemas.openxmlformats.org/officeDocument/2006/relationships/diagramLayout" Target="../diagrams/layout29.xml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0.xml"/><Relationship Id="rId7" Type="http://schemas.microsoft.com/office/2007/relationships/diagramDrawing" Target="../diagrams/drawing30.xml"/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0.xml"/><Relationship Id="rId5" Type="http://schemas.openxmlformats.org/officeDocument/2006/relationships/diagramQuickStyle" Target="../diagrams/quickStyle30.xml"/><Relationship Id="rId4" Type="http://schemas.openxmlformats.org/officeDocument/2006/relationships/diagramLayout" Target="../diagrams/layout30.xml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1.xml"/><Relationship Id="rId7" Type="http://schemas.microsoft.com/office/2007/relationships/diagramDrawing" Target="../diagrams/drawing31.xml"/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1.xml"/><Relationship Id="rId5" Type="http://schemas.openxmlformats.org/officeDocument/2006/relationships/diagramQuickStyle" Target="../diagrams/quickStyle31.xml"/><Relationship Id="rId4" Type="http://schemas.openxmlformats.org/officeDocument/2006/relationships/diagramLayout" Target="../diagrams/layout31.xml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2.xml"/><Relationship Id="rId7" Type="http://schemas.microsoft.com/office/2007/relationships/diagramDrawing" Target="../diagrams/drawing32.xml"/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2.xml"/><Relationship Id="rId5" Type="http://schemas.openxmlformats.org/officeDocument/2006/relationships/diagramQuickStyle" Target="../diagrams/quickStyle32.xml"/><Relationship Id="rId4" Type="http://schemas.openxmlformats.org/officeDocument/2006/relationships/diagramLayout" Target="../diagrams/layout32.xml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3.xml"/><Relationship Id="rId7" Type="http://schemas.microsoft.com/office/2007/relationships/diagramDrawing" Target="../diagrams/drawing33.xml"/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3.xml"/><Relationship Id="rId5" Type="http://schemas.openxmlformats.org/officeDocument/2006/relationships/diagramQuickStyle" Target="../diagrams/quickStyle33.xml"/><Relationship Id="rId4" Type="http://schemas.openxmlformats.org/officeDocument/2006/relationships/diagramLayout" Target="../diagrams/layout3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fr-BE" dirty="0" smtClean="0"/>
              <a:t>NOTIONS DE BASE EN MARCHÉ PUBLIC – partie 1</a:t>
            </a:r>
            <a:endParaRPr lang="fr-BE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5013176"/>
            <a:ext cx="6400800" cy="625624"/>
          </a:xfrm>
        </p:spPr>
        <p:txBody>
          <a:bodyPr>
            <a:normAutofit/>
          </a:bodyPr>
          <a:lstStyle/>
          <a:p>
            <a:r>
              <a:rPr lang="fr-BE" sz="1800" dirty="0" smtClean="0"/>
              <a:t>Province du Brabant wallon – avril 2015 </a:t>
            </a:r>
            <a:endParaRPr lang="fr-BE" sz="1800" dirty="0"/>
          </a:p>
        </p:txBody>
      </p:sp>
    </p:spTree>
    <p:extLst>
      <p:ext uri="{BB962C8B-B14F-4D97-AF65-F5344CB8AC3E}">
        <p14:creationId xmlns:p14="http://schemas.microsoft.com/office/powerpoint/2010/main" xmlns="" val="310739778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BE" dirty="0" smtClean="0"/>
              <a:t>II. Principes généraux inhérents aux MP</a:t>
            </a:r>
            <a:endParaRPr lang="fr-BE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>
              <a:buClrTx/>
              <a:buNone/>
            </a:pPr>
            <a:endParaRPr lang="fr-BE" sz="2400" dirty="0" smtClean="0"/>
          </a:p>
          <a:p>
            <a:pPr marL="566928" indent="-457200">
              <a:buClrTx/>
              <a:buFont typeface="+mj-lt"/>
              <a:buAutoNum type="arabicPeriod"/>
            </a:pPr>
            <a:r>
              <a:rPr lang="fr-BE" sz="2400" dirty="0" smtClean="0"/>
              <a:t>Égalité et non-discrimination</a:t>
            </a:r>
          </a:p>
          <a:p>
            <a:pPr marL="566928" indent="-457200">
              <a:buClrTx/>
              <a:buFont typeface="+mj-lt"/>
              <a:buAutoNum type="arabicPeriod"/>
            </a:pPr>
            <a:r>
              <a:rPr lang="fr-BE" sz="2400" dirty="0" smtClean="0"/>
              <a:t>Transparence</a:t>
            </a:r>
          </a:p>
          <a:p>
            <a:pPr marL="566928" indent="-457200">
              <a:buClrTx/>
              <a:buFont typeface="+mj-lt"/>
              <a:buAutoNum type="arabicPeriod"/>
            </a:pPr>
            <a:r>
              <a:rPr lang="fr-BE" sz="2400" dirty="0" smtClean="0"/>
              <a:t>Concurrence</a:t>
            </a:r>
          </a:p>
          <a:p>
            <a:pPr marL="566928" indent="-457200">
              <a:buClrTx/>
              <a:buFont typeface="+mj-lt"/>
              <a:buAutoNum type="arabicPeriod"/>
            </a:pPr>
            <a:r>
              <a:rPr lang="fr-BE" sz="2400" dirty="0" smtClean="0"/>
              <a:t>Forfait</a:t>
            </a:r>
          </a:p>
          <a:p>
            <a:pPr marL="566928" indent="-457200">
              <a:buClrTx/>
              <a:buFont typeface="+mj-lt"/>
              <a:buAutoNum type="arabicPeriod"/>
            </a:pPr>
            <a:r>
              <a:rPr lang="fr-BE" sz="2400" dirty="0" smtClean="0"/>
              <a:t>Services faits et acceptés</a:t>
            </a:r>
            <a:endParaRPr lang="fr-BE" sz="2400" dirty="0"/>
          </a:p>
        </p:txBody>
      </p:sp>
    </p:spTree>
    <p:extLst>
      <p:ext uri="{BB962C8B-B14F-4D97-AF65-F5344CB8AC3E}">
        <p14:creationId xmlns:p14="http://schemas.microsoft.com/office/powerpoint/2010/main" xmlns="" val="397082842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BE" dirty="0" smtClean="0"/>
              <a:t>II.1. </a:t>
            </a:r>
            <a:r>
              <a:rPr lang="fr-BE" dirty="0"/>
              <a:t>Principe </a:t>
            </a:r>
            <a:r>
              <a:rPr lang="fr-BE" dirty="0" smtClean="0"/>
              <a:t>d’égalité et de </a:t>
            </a:r>
            <a:br>
              <a:rPr lang="fr-BE" dirty="0" smtClean="0"/>
            </a:br>
            <a:r>
              <a:rPr lang="fr-BE" dirty="0" smtClean="0"/>
              <a:t>non-discrimination </a:t>
            </a:r>
            <a:r>
              <a:rPr lang="fr-BE" sz="2000" dirty="0">
                <a:solidFill>
                  <a:srgbClr val="242852"/>
                </a:solidFill>
              </a:rPr>
              <a:t>(</a:t>
            </a:r>
            <a:r>
              <a:rPr lang="fr-BE" sz="2000" dirty="0" smtClean="0">
                <a:solidFill>
                  <a:srgbClr val="242852"/>
                </a:solidFill>
              </a:rPr>
              <a:t>art. </a:t>
            </a:r>
            <a:r>
              <a:rPr lang="fr-BE" sz="2000" dirty="0">
                <a:solidFill>
                  <a:srgbClr val="242852"/>
                </a:solidFill>
              </a:rPr>
              <a:t>5 de la loi)</a:t>
            </a:r>
            <a:endParaRPr lang="fr-BE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solidFill>
            <a:schemeClr val="bg1"/>
          </a:solidFill>
          <a:ln>
            <a:solidFill>
              <a:schemeClr val="bg1"/>
            </a:solidFill>
          </a:ln>
        </p:spPr>
        <p:txBody>
          <a:bodyPr>
            <a:normAutofit/>
          </a:bodyPr>
          <a:lstStyle/>
          <a:p>
            <a:pPr marL="109728" indent="0">
              <a:buClrTx/>
              <a:buNone/>
            </a:pPr>
            <a:endParaRPr lang="fr-BE" sz="2400" dirty="0" smtClean="0"/>
          </a:p>
          <a:p>
            <a:pPr>
              <a:buClrTx/>
            </a:pPr>
            <a:r>
              <a:rPr lang="fr-BE" sz="2400" dirty="0" smtClean="0"/>
              <a:t>Les soumissionnaires doivent se trouver sur un pied d’égalité de traitement au moment de la constitution de l’offre, du dépôt et de l’analyse de celle-ci</a:t>
            </a:r>
          </a:p>
          <a:p>
            <a:pPr>
              <a:buClrTx/>
            </a:pPr>
            <a:endParaRPr lang="fr-BE" sz="2400" dirty="0"/>
          </a:p>
          <a:p>
            <a:pPr>
              <a:buClrTx/>
            </a:pPr>
            <a:r>
              <a:rPr lang="fr-BE" sz="2400" u="sng" dirty="0" smtClean="0"/>
              <a:t>/!\</a:t>
            </a:r>
            <a:r>
              <a:rPr lang="fr-BE" sz="2400" dirty="0" smtClean="0"/>
              <a:t> Que si les soumissionnaire = même situation</a:t>
            </a:r>
          </a:p>
          <a:p>
            <a:pPr marL="109728" indent="0">
              <a:buClrTx/>
              <a:buNone/>
            </a:pPr>
            <a:r>
              <a:rPr lang="fr-BE" sz="2400" dirty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xmlns="" val="287222293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 smtClean="0"/>
              <a:t>II.2. </a:t>
            </a:r>
            <a:r>
              <a:rPr lang="fr-BE" dirty="0"/>
              <a:t>Principe </a:t>
            </a:r>
            <a:r>
              <a:rPr lang="fr-BE" dirty="0" smtClean="0"/>
              <a:t>de transparence </a:t>
            </a:r>
            <a:r>
              <a:rPr lang="fr-BE" sz="2000" dirty="0">
                <a:solidFill>
                  <a:srgbClr val="242852"/>
                </a:solidFill>
              </a:rPr>
              <a:t>(</a:t>
            </a:r>
            <a:r>
              <a:rPr lang="fr-BE" sz="2000" dirty="0" smtClean="0">
                <a:solidFill>
                  <a:srgbClr val="242852"/>
                </a:solidFill>
              </a:rPr>
              <a:t>art. </a:t>
            </a:r>
            <a:r>
              <a:rPr lang="fr-BE" sz="2000" dirty="0">
                <a:solidFill>
                  <a:srgbClr val="242852"/>
                </a:solidFill>
              </a:rPr>
              <a:t>5 de la loi)</a:t>
            </a:r>
            <a:endParaRPr lang="fr-BE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solidFill>
            <a:schemeClr val="bg1"/>
          </a:solidFill>
        </p:spPr>
        <p:txBody>
          <a:bodyPr>
            <a:normAutofit/>
          </a:bodyPr>
          <a:lstStyle/>
          <a:p>
            <a:pPr marL="109728" indent="0">
              <a:buClrTx/>
              <a:buNone/>
            </a:pPr>
            <a:r>
              <a:rPr lang="fr-BE" sz="2400" dirty="0" smtClean="0"/>
              <a:t> </a:t>
            </a:r>
          </a:p>
          <a:p>
            <a:pPr marL="541338" indent="-431800">
              <a:buClrTx/>
              <a:buFont typeface="Symbol"/>
              <a:buChar char="Þ"/>
            </a:pPr>
            <a:r>
              <a:rPr lang="fr-BE" sz="2400" dirty="0" smtClean="0"/>
              <a:t>Obligation de publication d’un avis de marché en          adjudication et appel d’offre</a:t>
            </a:r>
          </a:p>
          <a:p>
            <a:pPr marL="541338" indent="-431800">
              <a:buClrTx/>
              <a:buFont typeface="Symbol"/>
              <a:buChar char="Þ"/>
            </a:pPr>
            <a:r>
              <a:rPr lang="fr-BE" sz="2400" dirty="0" smtClean="0"/>
              <a:t>Communication des critères de sélection qualitative et   des critères d’attribution</a:t>
            </a:r>
          </a:p>
          <a:p>
            <a:pPr marL="541338" indent="-431800">
              <a:buClrTx/>
              <a:buFont typeface="Symbol"/>
              <a:buChar char="Þ"/>
            </a:pPr>
            <a:r>
              <a:rPr lang="fr-BE" sz="2400" dirty="0" smtClean="0"/>
              <a:t>Ouverture des offres publiques (adjudication et appel </a:t>
            </a:r>
            <a:r>
              <a:rPr lang="fr-BE" sz="2400" dirty="0"/>
              <a:t> </a:t>
            </a:r>
            <a:r>
              <a:rPr lang="fr-BE" sz="2400" dirty="0" smtClean="0"/>
              <a:t>  d’offre)</a:t>
            </a:r>
          </a:p>
          <a:p>
            <a:pPr marL="541338" indent="-431800">
              <a:buClrTx/>
              <a:buFont typeface="Symbol"/>
              <a:buChar char="Þ"/>
            </a:pPr>
            <a:r>
              <a:rPr lang="fr-BE" sz="2400" dirty="0" smtClean="0"/>
              <a:t>Motivation des décisions</a:t>
            </a:r>
          </a:p>
          <a:p>
            <a:pPr marL="541338" indent="-431800">
              <a:buClrTx/>
              <a:buFont typeface="Symbol"/>
              <a:buChar char="Þ"/>
            </a:pPr>
            <a:r>
              <a:rPr lang="fr-BE" sz="2400" dirty="0" smtClean="0"/>
              <a:t>Obligation d’information des candidats </a:t>
            </a:r>
            <a:endParaRPr lang="fr-BE" sz="2400" dirty="0"/>
          </a:p>
        </p:txBody>
      </p:sp>
    </p:spTree>
    <p:extLst>
      <p:ext uri="{BB962C8B-B14F-4D97-AF65-F5344CB8AC3E}">
        <p14:creationId xmlns:p14="http://schemas.microsoft.com/office/powerpoint/2010/main" xmlns="" val="326511436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BE" dirty="0" smtClean="0"/>
              <a:t>II.3. </a:t>
            </a:r>
            <a:r>
              <a:rPr lang="fr-BE" dirty="0"/>
              <a:t>Principe </a:t>
            </a:r>
            <a:r>
              <a:rPr lang="fr-BE" dirty="0" smtClean="0"/>
              <a:t>de concurrence </a:t>
            </a:r>
            <a:r>
              <a:rPr lang="fr-BE" sz="2000" dirty="0" smtClean="0"/>
              <a:t>(art. 5 de la loi)</a:t>
            </a:r>
            <a:endParaRPr lang="fr-BE" sz="20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noFill/>
        </p:spPr>
        <p:txBody>
          <a:bodyPr>
            <a:normAutofit/>
          </a:bodyPr>
          <a:lstStyle/>
          <a:p>
            <a:pPr marL="109728" indent="0">
              <a:buClrTx/>
              <a:buNone/>
            </a:pPr>
            <a:endParaRPr lang="fr-BE" sz="2400" dirty="0" smtClean="0"/>
          </a:p>
          <a:p>
            <a:pPr>
              <a:buClrTx/>
            </a:pPr>
            <a:r>
              <a:rPr lang="fr-BE" sz="2400" dirty="0" smtClean="0"/>
              <a:t>Obligation de consulter plusieurs entreprises - fournisseurs - prestataires de service au moyen d’une publicité adéquate</a:t>
            </a:r>
          </a:p>
          <a:p>
            <a:endParaRPr lang="fr-BE" sz="2400" dirty="0" smtClean="0"/>
          </a:p>
          <a:p>
            <a:pPr marL="109728" indent="0">
              <a:buNone/>
            </a:pPr>
            <a:r>
              <a:rPr lang="fr-BE" sz="2400" dirty="0" smtClean="0"/>
              <a:t>	Obligation de publication d’un avis de marché 	(adjudication et appel d’offre)</a:t>
            </a:r>
          </a:p>
          <a:p>
            <a:pPr marL="109728" indent="0">
              <a:buNone/>
            </a:pPr>
            <a:endParaRPr lang="fr-BE" sz="1400" dirty="0" smtClean="0"/>
          </a:p>
          <a:p>
            <a:pPr marL="109728" indent="0">
              <a:buNone/>
            </a:pPr>
            <a:r>
              <a:rPr lang="fr-BE" sz="2400" dirty="0"/>
              <a:t>	</a:t>
            </a:r>
            <a:r>
              <a:rPr lang="fr-BE" sz="2400" dirty="0" smtClean="0"/>
              <a:t>Consultation de plusieurs soumissionnaires </a:t>
            </a:r>
          </a:p>
          <a:p>
            <a:pPr marL="109728" indent="0">
              <a:buNone/>
            </a:pPr>
            <a:r>
              <a:rPr lang="fr-BE" sz="2400" dirty="0" smtClean="0"/>
              <a:t>	   = 3 minimum (procédure négociée sans publicité)</a:t>
            </a:r>
            <a:endParaRPr lang="fr-BE" sz="2400" dirty="0"/>
          </a:p>
        </p:txBody>
      </p:sp>
      <p:sp>
        <p:nvSpPr>
          <p:cNvPr id="4" name="Flèche droite 3"/>
          <p:cNvSpPr/>
          <p:nvPr/>
        </p:nvSpPr>
        <p:spPr>
          <a:xfrm>
            <a:off x="827584" y="4293096"/>
            <a:ext cx="576064" cy="288032"/>
          </a:xfrm>
          <a:prstGeom prst="rightArrow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</p:spTree>
    <p:extLst>
      <p:ext uri="{BB962C8B-B14F-4D97-AF65-F5344CB8AC3E}">
        <p14:creationId xmlns:p14="http://schemas.microsoft.com/office/powerpoint/2010/main" xmlns="" val="324767334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 smtClean="0"/>
              <a:t>II.4. </a:t>
            </a:r>
            <a:r>
              <a:rPr lang="fr-BE" dirty="0"/>
              <a:t>Principe </a:t>
            </a:r>
            <a:r>
              <a:rPr lang="fr-BE" dirty="0" smtClean="0"/>
              <a:t>du forfait </a:t>
            </a:r>
            <a:r>
              <a:rPr lang="fr-BE" sz="2000" dirty="0" smtClean="0"/>
              <a:t>(art. 6 de la loi) </a:t>
            </a:r>
            <a:endParaRPr lang="fr-BE" sz="20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noFill/>
        </p:spPr>
        <p:txBody>
          <a:bodyPr>
            <a:normAutofit/>
          </a:bodyPr>
          <a:lstStyle/>
          <a:p>
            <a:pPr marL="109728" indent="0">
              <a:buClrTx/>
              <a:buNone/>
            </a:pPr>
            <a:endParaRPr lang="fr-BE" sz="1000" dirty="0" smtClean="0"/>
          </a:p>
          <a:p>
            <a:pPr>
              <a:buClrTx/>
            </a:pPr>
            <a:r>
              <a:rPr lang="fr-BE" sz="2400" dirty="0" smtClean="0"/>
              <a:t>L’adjudicataire doit effectuer ses prestations à un prix normalement définitif, déterminé ou déterminable à l’avance</a:t>
            </a:r>
          </a:p>
          <a:p>
            <a:pPr marL="109728" indent="0">
              <a:buNone/>
            </a:pPr>
            <a:r>
              <a:rPr lang="fr-BE" sz="1400" dirty="0" smtClean="0"/>
              <a:t>	Le soumissionnaire prend à sa charge les aléas de l’exécution</a:t>
            </a:r>
          </a:p>
          <a:p>
            <a:pPr marL="109728" indent="0">
              <a:buNone/>
            </a:pPr>
            <a:endParaRPr lang="fr-BE" sz="1050" dirty="0" smtClean="0"/>
          </a:p>
          <a:p>
            <a:pPr marL="109728" indent="0">
              <a:buNone/>
            </a:pPr>
            <a:r>
              <a:rPr lang="fr-BE" sz="2400" u="sng" dirty="0" smtClean="0"/>
              <a:t>/!\</a:t>
            </a:r>
            <a:r>
              <a:rPr lang="fr-BE" sz="2400" dirty="0" smtClean="0"/>
              <a:t> Ne fait pas obstacle à la </a:t>
            </a:r>
            <a:r>
              <a:rPr lang="fr-BE" sz="2400" dirty="0"/>
              <a:t>révision des </a:t>
            </a:r>
            <a:r>
              <a:rPr lang="fr-BE" sz="2400" dirty="0" smtClean="0"/>
              <a:t>prix</a:t>
            </a:r>
          </a:p>
          <a:p>
            <a:pPr marL="109728" indent="0">
              <a:buNone/>
            </a:pPr>
            <a:endParaRPr lang="fr-BE" sz="1000" dirty="0"/>
          </a:p>
          <a:p>
            <a:pPr marL="109728" indent="0">
              <a:buNone/>
            </a:pPr>
            <a:r>
              <a:rPr lang="fr-BE" sz="2400" u="sng" dirty="0" smtClean="0"/>
              <a:t>EXCEPTION :</a:t>
            </a:r>
            <a:r>
              <a:rPr lang="fr-BE" sz="2400" dirty="0" smtClean="0"/>
              <a:t> 	</a:t>
            </a:r>
          </a:p>
          <a:p>
            <a:pPr marL="109728" indent="0">
              <a:buNone/>
            </a:pPr>
            <a:r>
              <a:rPr lang="fr-BE" sz="2400" dirty="0" smtClean="0"/>
              <a:t>Les aléas techniques : </a:t>
            </a:r>
            <a:r>
              <a:rPr lang="fr-BE" sz="1400" dirty="0" smtClean="0"/>
              <a:t>obligation de commencer l’exécution du MP alors que toutes les conditions de réalisation et obligations ne peuvent être déterminées complètement</a:t>
            </a:r>
          </a:p>
          <a:p>
            <a:pPr marL="109728" indent="0">
              <a:buNone/>
            </a:pPr>
            <a:endParaRPr lang="fr-BE" sz="1000" dirty="0"/>
          </a:p>
          <a:p>
            <a:pPr marL="704088" lvl="2" indent="0">
              <a:buClrTx/>
              <a:buNone/>
            </a:pPr>
            <a:r>
              <a:rPr lang="fr-BE" sz="1600" dirty="0">
                <a:solidFill>
                  <a:prstClr val="black"/>
                </a:solidFill>
              </a:rPr>
              <a:t>MP à remboursement = le prix des prestations effectuées est déterminé après vérification des prix réclamés par l’adjudicataire et ce, conformément au </a:t>
            </a:r>
            <a:r>
              <a:rPr lang="fr-BE" sz="1600" dirty="0" smtClean="0">
                <a:solidFill>
                  <a:prstClr val="black"/>
                </a:solidFill>
              </a:rPr>
              <a:t>CSC</a:t>
            </a:r>
            <a:endParaRPr lang="fr-BE" sz="1600" dirty="0">
              <a:solidFill>
                <a:prstClr val="black"/>
              </a:solidFill>
            </a:endParaRPr>
          </a:p>
          <a:p>
            <a:pPr marL="109728" indent="0">
              <a:buNone/>
            </a:pPr>
            <a:endParaRPr lang="fr-BE" sz="900" dirty="0"/>
          </a:p>
        </p:txBody>
      </p:sp>
      <p:sp>
        <p:nvSpPr>
          <p:cNvPr id="4" name="Flèche à angle droit 3"/>
          <p:cNvSpPr/>
          <p:nvPr/>
        </p:nvSpPr>
        <p:spPr>
          <a:xfrm rot="5400000">
            <a:off x="1192829" y="3577493"/>
            <a:ext cx="216028" cy="205609"/>
          </a:xfrm>
          <a:prstGeom prst="bentUpArrow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>
              <a:ln>
                <a:solidFill>
                  <a:sysClr val="windowText" lastClr="000000"/>
                </a:solidFill>
              </a:ln>
              <a:noFill/>
            </a:endParaRPr>
          </a:p>
        </p:txBody>
      </p:sp>
      <p:sp>
        <p:nvSpPr>
          <p:cNvPr id="5" name="Flèche à angle droit 4"/>
          <p:cNvSpPr/>
          <p:nvPr/>
        </p:nvSpPr>
        <p:spPr>
          <a:xfrm rot="5400000">
            <a:off x="953069" y="5820989"/>
            <a:ext cx="216025" cy="273912"/>
          </a:xfrm>
          <a:prstGeom prst="bentUpArrow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>
              <a:ln>
                <a:solidFill>
                  <a:sysClr val="windowText" lastClr="000000"/>
                </a:solidFill>
              </a:ln>
              <a:noFill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99417603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 smtClean="0"/>
              <a:t>II.4. </a:t>
            </a:r>
            <a:r>
              <a:rPr lang="fr-BE" dirty="0"/>
              <a:t>Principe </a:t>
            </a:r>
            <a:r>
              <a:rPr lang="fr-BE" dirty="0" smtClean="0"/>
              <a:t>du forfait</a:t>
            </a:r>
            <a:endParaRPr lang="fr-BE" sz="20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noFill/>
        </p:spPr>
        <p:txBody>
          <a:bodyPr>
            <a:normAutofit/>
          </a:bodyPr>
          <a:lstStyle/>
          <a:p>
            <a:pPr lvl="0">
              <a:buClrTx/>
            </a:pPr>
            <a:r>
              <a:rPr lang="fr-BE" sz="2400" dirty="0">
                <a:solidFill>
                  <a:prstClr val="black"/>
                </a:solidFill>
              </a:rPr>
              <a:t>Indépendant du mode de détermination du </a:t>
            </a:r>
            <a:r>
              <a:rPr lang="fr-BE" sz="2400" dirty="0" smtClean="0">
                <a:solidFill>
                  <a:prstClr val="black"/>
                </a:solidFill>
              </a:rPr>
              <a:t>prix !!!</a:t>
            </a:r>
          </a:p>
          <a:p>
            <a:pPr lvl="0">
              <a:buClrTx/>
            </a:pPr>
            <a:endParaRPr lang="fr-BE" sz="1000" dirty="0">
              <a:solidFill>
                <a:prstClr val="black"/>
              </a:solidFill>
            </a:endParaRPr>
          </a:p>
          <a:p>
            <a:pPr lvl="2">
              <a:buClrTx/>
              <a:buFont typeface="Wingdings" pitchFamily="2" charset="2"/>
              <a:buChar char="Ø"/>
            </a:pPr>
            <a:r>
              <a:rPr lang="fr-BE" sz="1600" dirty="0" smtClean="0">
                <a:solidFill>
                  <a:prstClr val="black"/>
                </a:solidFill>
              </a:rPr>
              <a:t>MP </a:t>
            </a:r>
            <a:r>
              <a:rPr lang="fr-BE" sz="1600" dirty="0">
                <a:solidFill>
                  <a:prstClr val="black"/>
                </a:solidFill>
              </a:rPr>
              <a:t>à prix </a:t>
            </a:r>
            <a:r>
              <a:rPr lang="fr-BE" sz="1600" dirty="0" smtClean="0">
                <a:solidFill>
                  <a:prstClr val="black"/>
                </a:solidFill>
              </a:rPr>
              <a:t>global = un prix forfaitaire couvre l’ensemble des prestations du marché ou de chacun des postes</a:t>
            </a:r>
          </a:p>
          <a:p>
            <a:pPr marL="704088" lvl="2" indent="0">
              <a:buClrTx/>
              <a:buNone/>
            </a:pPr>
            <a:endParaRPr lang="fr-BE" sz="1000" dirty="0" smtClean="0">
              <a:solidFill>
                <a:prstClr val="black"/>
              </a:solidFill>
            </a:endParaRPr>
          </a:p>
          <a:p>
            <a:pPr lvl="2">
              <a:buClrTx/>
              <a:buFont typeface="Wingdings" pitchFamily="2" charset="2"/>
              <a:buChar char="Ø"/>
            </a:pPr>
            <a:r>
              <a:rPr lang="fr-BE" sz="1600" dirty="0" smtClean="0">
                <a:solidFill>
                  <a:prstClr val="black"/>
                </a:solidFill>
              </a:rPr>
              <a:t>MP </a:t>
            </a:r>
            <a:r>
              <a:rPr lang="fr-BE" sz="1600" dirty="0">
                <a:solidFill>
                  <a:prstClr val="black"/>
                </a:solidFill>
              </a:rPr>
              <a:t>à bordereau de </a:t>
            </a:r>
            <a:r>
              <a:rPr lang="fr-BE" sz="1600" dirty="0" smtClean="0">
                <a:solidFill>
                  <a:prstClr val="black"/>
                </a:solidFill>
              </a:rPr>
              <a:t>prix = les prix unitaires des différents postes sont forfaitaires et les quantités sont présumées ou exprimées dans une fourchette,</a:t>
            </a:r>
          </a:p>
          <a:p>
            <a:pPr marL="896938" lvl="2" indent="0" defTabSz="1074738">
              <a:buClrTx/>
              <a:buNone/>
            </a:pPr>
            <a:r>
              <a:rPr lang="fr-BE" sz="1600" dirty="0" smtClean="0">
                <a:solidFill>
                  <a:prstClr val="black"/>
                </a:solidFill>
              </a:rPr>
              <a:t>	</a:t>
            </a:r>
            <a:r>
              <a:rPr lang="fr-BE" sz="1600" dirty="0" smtClean="0">
                <a:solidFill>
                  <a:prstClr val="black"/>
                </a:solidFill>
                <a:sym typeface="Wingdings" pitchFamily="2" charset="2"/>
              </a:rPr>
              <a:t></a:t>
            </a:r>
            <a:r>
              <a:rPr lang="fr-BE" sz="1600" dirty="0" smtClean="0">
                <a:solidFill>
                  <a:prstClr val="black"/>
                </a:solidFill>
              </a:rPr>
              <a:t> le forfait vaut à l’unité</a:t>
            </a:r>
          </a:p>
          <a:p>
            <a:pPr marL="704088" lvl="2" indent="0">
              <a:buClrTx/>
              <a:buNone/>
            </a:pPr>
            <a:endParaRPr lang="fr-BE" sz="1000" dirty="0" smtClean="0">
              <a:solidFill>
                <a:prstClr val="black"/>
              </a:solidFill>
            </a:endParaRPr>
          </a:p>
          <a:p>
            <a:pPr lvl="2">
              <a:buClrTx/>
              <a:buFont typeface="Wingdings" pitchFamily="2" charset="2"/>
              <a:buChar char="Ø"/>
            </a:pPr>
            <a:r>
              <a:rPr lang="fr-BE" sz="1600" dirty="0" smtClean="0">
                <a:solidFill>
                  <a:prstClr val="black"/>
                </a:solidFill>
              </a:rPr>
              <a:t>MP mixte = les prix sont fixés selon plusieurs des modes précités</a:t>
            </a:r>
            <a:endParaRPr lang="fr-BE" sz="1000" dirty="0"/>
          </a:p>
        </p:txBody>
      </p:sp>
    </p:spTree>
    <p:extLst>
      <p:ext uri="{BB962C8B-B14F-4D97-AF65-F5344CB8AC3E}">
        <p14:creationId xmlns:p14="http://schemas.microsoft.com/office/powerpoint/2010/main" xmlns="" val="4993781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BE" dirty="0" smtClean="0"/>
              <a:t>II.5. </a:t>
            </a:r>
            <a:r>
              <a:rPr lang="fr-BE" dirty="0"/>
              <a:t>Services </a:t>
            </a:r>
            <a:r>
              <a:rPr lang="fr-BE" dirty="0" smtClean="0"/>
              <a:t>faits et acceptés </a:t>
            </a:r>
            <a:r>
              <a:rPr lang="fr-BE" sz="2200" dirty="0" smtClean="0"/>
              <a:t>(art. 7 de la loi)</a:t>
            </a:r>
            <a:endParaRPr lang="fr-BE" sz="22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noFill/>
        </p:spPr>
        <p:txBody>
          <a:bodyPr>
            <a:normAutofit/>
          </a:bodyPr>
          <a:lstStyle/>
          <a:p>
            <a:pPr>
              <a:buClrTx/>
            </a:pPr>
            <a:r>
              <a:rPr lang="fr-BE" sz="2400" dirty="0" smtClean="0"/>
              <a:t>Tout versement de provision est interdit : le paiement ne peut être réglé qu’une fois le MP exécuté et accepté</a:t>
            </a:r>
          </a:p>
          <a:p>
            <a:pPr marL="109728" indent="0">
              <a:buClrTx/>
              <a:buNone/>
            </a:pPr>
            <a:r>
              <a:rPr lang="fr-BE" sz="1400" dirty="0" smtClean="0"/>
              <a:t>	</a:t>
            </a:r>
            <a:endParaRPr lang="fr-BE" sz="1400" dirty="0"/>
          </a:p>
          <a:p>
            <a:pPr>
              <a:buClrTx/>
            </a:pPr>
            <a:r>
              <a:rPr lang="fr-BE" sz="2400" u="sng" dirty="0" smtClean="0"/>
              <a:t>Dérogation :</a:t>
            </a:r>
          </a:p>
          <a:p>
            <a:pPr lvl="1">
              <a:buClrTx/>
              <a:buFont typeface="Wingdings" pitchFamily="2" charset="2"/>
              <a:buChar char="Ø"/>
            </a:pPr>
            <a:r>
              <a:rPr lang="fr-BE" sz="1800" dirty="0" smtClean="0">
                <a:solidFill>
                  <a:schemeClr val="tx1"/>
                </a:solidFill>
              </a:rPr>
              <a:t>L’acompte</a:t>
            </a:r>
          </a:p>
          <a:p>
            <a:pPr marL="411480" lvl="1" indent="0">
              <a:buClrTx/>
              <a:buNone/>
            </a:pPr>
            <a:r>
              <a:rPr lang="fr-BE" sz="1800" dirty="0">
                <a:solidFill>
                  <a:schemeClr val="tx1"/>
                </a:solidFill>
              </a:rPr>
              <a:t>	</a:t>
            </a:r>
            <a:r>
              <a:rPr lang="fr-BE" sz="1800" dirty="0" smtClean="0">
                <a:solidFill>
                  <a:schemeClr val="tx1"/>
                </a:solidFill>
              </a:rPr>
              <a:t>= Paiement partiel consenti par le PA  en contrepartie d’une exécution 	partielle réceptionnée</a:t>
            </a:r>
          </a:p>
          <a:p>
            <a:pPr marL="411480" lvl="1" indent="0">
              <a:buClrTx/>
              <a:buNone/>
            </a:pPr>
            <a:endParaRPr lang="fr-BE" sz="1000" dirty="0" smtClean="0">
              <a:solidFill>
                <a:schemeClr val="tx1"/>
              </a:solidFill>
            </a:endParaRPr>
          </a:p>
          <a:p>
            <a:pPr lvl="1">
              <a:buClrTx/>
              <a:buFont typeface="Wingdings" pitchFamily="2" charset="2"/>
              <a:buChar char="Ø"/>
            </a:pPr>
            <a:r>
              <a:rPr lang="fr-BE" sz="1800" dirty="0" smtClean="0">
                <a:solidFill>
                  <a:schemeClr val="tx1"/>
                </a:solidFill>
              </a:rPr>
              <a:t>L’avance</a:t>
            </a:r>
          </a:p>
          <a:p>
            <a:pPr marL="411480" lvl="1" indent="0">
              <a:buClrTx/>
              <a:buNone/>
            </a:pPr>
            <a:r>
              <a:rPr lang="fr-BE" sz="1800" dirty="0">
                <a:solidFill>
                  <a:schemeClr val="tx1"/>
                </a:solidFill>
              </a:rPr>
              <a:t>	</a:t>
            </a:r>
            <a:r>
              <a:rPr lang="fr-BE" sz="1800" dirty="0" smtClean="0">
                <a:solidFill>
                  <a:schemeClr val="tx1"/>
                </a:solidFill>
              </a:rPr>
              <a:t>= Paiement d’une partie du MP </a:t>
            </a:r>
            <a:r>
              <a:rPr lang="fr-BE" sz="1800" u="sng" dirty="0" smtClean="0">
                <a:solidFill>
                  <a:schemeClr val="tx1"/>
                </a:solidFill>
              </a:rPr>
              <a:t>avant</a:t>
            </a:r>
            <a:r>
              <a:rPr lang="fr-BE" sz="1800" dirty="0" smtClean="0">
                <a:solidFill>
                  <a:schemeClr val="tx1"/>
                </a:solidFill>
              </a:rPr>
              <a:t> service fait et accepté</a:t>
            </a:r>
          </a:p>
          <a:p>
            <a:pPr marL="1708150" lvl="1" indent="0">
              <a:buClrTx/>
              <a:buNone/>
            </a:pPr>
            <a:r>
              <a:rPr lang="fr-BE" sz="1800" dirty="0" smtClean="0">
                <a:solidFill>
                  <a:schemeClr val="tx1"/>
                </a:solidFill>
              </a:rPr>
              <a:t>cas d’application </a:t>
            </a:r>
            <a:r>
              <a:rPr lang="fr-BE" sz="1800" dirty="0" smtClean="0">
                <a:solidFill>
                  <a:schemeClr val="tx1"/>
                </a:solidFill>
                <a:sym typeface="Wingdings" pitchFamily="2" charset="2"/>
              </a:rPr>
              <a:t></a:t>
            </a:r>
            <a:r>
              <a:rPr lang="fr-BE" sz="1800" dirty="0" smtClean="0">
                <a:solidFill>
                  <a:schemeClr val="tx1"/>
                </a:solidFill>
              </a:rPr>
              <a:t> l’article 67 §1 et 2 de l’AR du 14/01/2013</a:t>
            </a:r>
            <a:endParaRPr lang="fr-BE" sz="1800" dirty="0">
              <a:solidFill>
                <a:schemeClr val="tx1"/>
              </a:solidFill>
            </a:endParaRPr>
          </a:p>
        </p:txBody>
      </p:sp>
      <p:sp>
        <p:nvSpPr>
          <p:cNvPr id="4" name="Flèche à angle droit 3"/>
          <p:cNvSpPr/>
          <p:nvPr/>
        </p:nvSpPr>
        <p:spPr>
          <a:xfrm rot="5400000">
            <a:off x="1835695" y="5373217"/>
            <a:ext cx="216025" cy="360040"/>
          </a:xfrm>
          <a:prstGeom prst="bentUpArrow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>
              <a:ln>
                <a:solidFill>
                  <a:sysClr val="windowText" lastClr="000000"/>
                </a:solidFill>
              </a:ln>
              <a:noFill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74179173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67544" y="764704"/>
            <a:ext cx="8229600" cy="1066800"/>
          </a:xfrm>
        </p:spPr>
        <p:txBody>
          <a:bodyPr>
            <a:normAutofit/>
          </a:bodyPr>
          <a:lstStyle/>
          <a:p>
            <a:r>
              <a:rPr lang="fr-BE" dirty="0" smtClean="0"/>
              <a:t>III. Déroulement d’un marché public</a:t>
            </a:r>
            <a:endParaRPr lang="fr-BE" dirty="0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1760162817"/>
              </p:ext>
            </p:extLst>
          </p:nvPr>
        </p:nvGraphicFramePr>
        <p:xfrm>
          <a:off x="179512" y="1700808"/>
          <a:ext cx="8712968" cy="487303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xmlns="" val="264518893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3599646110"/>
              </p:ext>
            </p:extLst>
          </p:nvPr>
        </p:nvGraphicFramePr>
        <p:xfrm>
          <a:off x="457200" y="764704"/>
          <a:ext cx="8229600" cy="58091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xmlns="" val="428389154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917848"/>
          </a:xfrm>
        </p:spPr>
        <p:txBody>
          <a:bodyPr>
            <a:normAutofit fontScale="90000"/>
          </a:bodyPr>
          <a:lstStyle/>
          <a:p>
            <a:r>
              <a:rPr lang="fr-BE" dirty="0" smtClean="0"/>
              <a:t>IV. Détermination des besoins par le PA </a:t>
            </a:r>
            <a:endParaRPr lang="fr-BE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noFill/>
        </p:spPr>
        <p:txBody>
          <a:bodyPr>
            <a:normAutofit/>
          </a:bodyPr>
          <a:lstStyle/>
          <a:p>
            <a:pPr marL="109728" indent="0">
              <a:buNone/>
            </a:pPr>
            <a:r>
              <a:rPr lang="fr-BE" sz="2400" dirty="0" smtClean="0"/>
              <a:t>1. </a:t>
            </a:r>
            <a:r>
              <a:rPr lang="fr-BE" sz="2400" u="sng" dirty="0" smtClean="0"/>
              <a:t>Prospection du marché</a:t>
            </a:r>
          </a:p>
          <a:p>
            <a:pPr marL="109728" indent="0">
              <a:buNone/>
            </a:pPr>
            <a:r>
              <a:rPr lang="fr-BE" sz="2000" dirty="0" smtClean="0"/>
              <a:t>	art. 5 de l’AR du 15/07/2011</a:t>
            </a:r>
          </a:p>
          <a:p>
            <a:pPr marL="109728" indent="0">
              <a:buNone/>
            </a:pPr>
            <a:r>
              <a:rPr lang="fr-BE" sz="2000" i="1" dirty="0" smtClean="0"/>
              <a:t>	« Avant de lancer une procédure de passation, le PA peut 	prospecter  le marché en vue d’établir  les documents et 	spécifications du marché »</a:t>
            </a:r>
          </a:p>
          <a:p>
            <a:pPr marL="109728" indent="0">
              <a:buNone/>
            </a:pPr>
            <a:endParaRPr lang="fr-BE" sz="1200" i="1" dirty="0" smtClean="0"/>
          </a:p>
          <a:p>
            <a:pPr marL="109728" indent="0">
              <a:buNone/>
            </a:pPr>
            <a:r>
              <a:rPr lang="fr-BE" sz="2000" u="sng" dirty="0" smtClean="0"/>
              <a:t>/!\</a:t>
            </a:r>
            <a:r>
              <a:rPr lang="fr-BE" sz="2000" dirty="0" smtClean="0"/>
              <a:t> Concurrence</a:t>
            </a:r>
            <a:endParaRPr lang="fr-BE" sz="1400" dirty="0" smtClean="0"/>
          </a:p>
          <a:p>
            <a:pPr marL="358775" indent="0">
              <a:buNone/>
            </a:pPr>
            <a:r>
              <a:rPr lang="fr-BE" sz="2000" dirty="0" smtClean="0"/>
              <a:t>Ne peut constituer en une </a:t>
            </a:r>
            <a:r>
              <a:rPr lang="fr-BE" sz="2000" dirty="0" err="1" smtClean="0"/>
              <a:t>prénégociation</a:t>
            </a:r>
            <a:r>
              <a:rPr lang="fr-BE" sz="2000" dirty="0" smtClean="0"/>
              <a:t> !</a:t>
            </a:r>
          </a:p>
          <a:p>
            <a:pPr marL="109728" indent="0">
              <a:buNone/>
            </a:pPr>
            <a:endParaRPr lang="fr-BE" sz="1200" dirty="0" smtClean="0"/>
          </a:p>
          <a:p>
            <a:pPr marL="109728" indent="0">
              <a:buNone/>
            </a:pPr>
            <a:r>
              <a:rPr lang="fr-BE" sz="2000" dirty="0" smtClean="0"/>
              <a:t>Uniquement pour les aspects techniques du marché</a:t>
            </a:r>
          </a:p>
          <a:p>
            <a:pPr marL="109728" indent="0">
              <a:buNone/>
            </a:pPr>
            <a:endParaRPr lang="fr-BE" sz="1200" u="sng" dirty="0"/>
          </a:p>
          <a:p>
            <a:pPr marL="109728" indent="0">
              <a:buNone/>
            </a:pPr>
            <a:r>
              <a:rPr lang="fr-BE" sz="2000" u="sng" dirty="0" smtClean="0"/>
              <a:t>/!\</a:t>
            </a:r>
            <a:r>
              <a:rPr lang="fr-BE" sz="2000" dirty="0" smtClean="0"/>
              <a:t> La prospection = non autorisée lorsqu’elle n’est pas utile pour le PA au vu de ses connaissances ou de son expérience</a:t>
            </a:r>
          </a:p>
          <a:p>
            <a:pPr marL="109728" indent="0">
              <a:buNone/>
            </a:pPr>
            <a:endParaRPr lang="fr-BE" sz="2400" u="sng" dirty="0"/>
          </a:p>
        </p:txBody>
      </p:sp>
      <p:graphicFrame>
        <p:nvGraphicFramePr>
          <p:cNvPr id="4" name="Diagramme 3"/>
          <p:cNvGraphicFramePr/>
          <p:nvPr>
            <p:extLst>
              <p:ext uri="{D42A27DB-BD31-4B8C-83A1-F6EECF244321}">
                <p14:modId xmlns:p14="http://schemas.microsoft.com/office/powerpoint/2010/main" xmlns="" val="2422673278"/>
              </p:ext>
            </p:extLst>
          </p:nvPr>
        </p:nvGraphicFramePr>
        <p:xfrm>
          <a:off x="251520" y="692696"/>
          <a:ext cx="8784976" cy="4320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cxnSp>
        <p:nvCxnSpPr>
          <p:cNvPr id="6" name="Connecteur droit avec flèche 5"/>
          <p:cNvCxnSpPr/>
          <p:nvPr/>
        </p:nvCxnSpPr>
        <p:spPr>
          <a:xfrm>
            <a:off x="1109866" y="2852936"/>
            <a:ext cx="288032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347856174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BE" dirty="0" smtClean="0"/>
              <a:t>I. Qu’est ce qu’un marché public (MP)?</a:t>
            </a:r>
            <a:endParaRPr lang="fr-BE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BE" sz="2400" dirty="0" smtClean="0"/>
              <a:t>C’est un </a:t>
            </a:r>
            <a:r>
              <a:rPr lang="fr-BE" sz="2400" b="1" dirty="0" smtClean="0"/>
              <a:t>contrat à titre onéreux </a:t>
            </a:r>
            <a:r>
              <a:rPr lang="fr-BE" sz="2400" dirty="0" smtClean="0"/>
              <a:t>conclu entre un ou plusieurs </a:t>
            </a:r>
            <a:r>
              <a:rPr lang="fr-BE" sz="2400" b="1" dirty="0" smtClean="0"/>
              <a:t>entrepreneurs, fournisseurs ou prestataires de services </a:t>
            </a:r>
            <a:r>
              <a:rPr lang="fr-BE" sz="2400" dirty="0" smtClean="0"/>
              <a:t>et un ou plusieurs </a:t>
            </a:r>
            <a:r>
              <a:rPr lang="fr-BE" sz="2400" b="1" dirty="0" smtClean="0"/>
              <a:t>pouvoirs adjudicateurs </a:t>
            </a:r>
            <a:r>
              <a:rPr lang="fr-BE" sz="2400" dirty="0" smtClean="0"/>
              <a:t>et ayant pour objet l’</a:t>
            </a:r>
            <a:r>
              <a:rPr lang="fr-BE" sz="2400" b="1" dirty="0" smtClean="0"/>
              <a:t>exécution de travaux</a:t>
            </a:r>
            <a:r>
              <a:rPr lang="fr-BE" sz="2400" dirty="0" smtClean="0"/>
              <a:t>, la </a:t>
            </a:r>
            <a:r>
              <a:rPr lang="fr-BE" sz="2400" b="1" dirty="0" smtClean="0"/>
              <a:t>fourniture de produits </a:t>
            </a:r>
            <a:r>
              <a:rPr lang="fr-BE" sz="2400" dirty="0" smtClean="0"/>
              <a:t>ou la </a:t>
            </a:r>
            <a:r>
              <a:rPr lang="fr-BE" sz="2400" b="1" dirty="0" smtClean="0"/>
              <a:t>prestation de services</a:t>
            </a:r>
            <a:endParaRPr lang="fr-BE" sz="2400" b="1" dirty="0"/>
          </a:p>
        </p:txBody>
      </p:sp>
    </p:spTree>
    <p:extLst>
      <p:ext uri="{BB962C8B-B14F-4D97-AF65-F5344CB8AC3E}">
        <p14:creationId xmlns:p14="http://schemas.microsoft.com/office/powerpoint/2010/main" xmlns="" val="190369188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BE" dirty="0"/>
              <a:t>IV. Détermination des besoins par le PA 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noFill/>
        </p:spPr>
        <p:txBody>
          <a:bodyPr>
            <a:normAutofit/>
          </a:bodyPr>
          <a:lstStyle/>
          <a:p>
            <a:pPr marL="109728" indent="0">
              <a:buNone/>
            </a:pPr>
            <a:r>
              <a:rPr lang="fr-BE" sz="2400" dirty="0" smtClean="0"/>
              <a:t>2. </a:t>
            </a:r>
            <a:r>
              <a:rPr lang="fr-BE" sz="2400" u="sng" dirty="0" smtClean="0"/>
              <a:t>Valeur de la commande</a:t>
            </a:r>
          </a:p>
          <a:p>
            <a:pPr marL="109728" indent="0">
              <a:buNone/>
            </a:pPr>
            <a:r>
              <a:rPr lang="fr-BE" sz="2000" dirty="0" smtClean="0"/>
              <a:t>Détermine si </a:t>
            </a:r>
          </a:p>
          <a:p>
            <a:pPr>
              <a:buClrTx/>
              <a:buFont typeface="Wingdings" pitchFamily="2" charset="2"/>
              <a:buChar char="Ø"/>
            </a:pPr>
            <a:r>
              <a:rPr lang="fr-BE" sz="2000" dirty="0" smtClean="0"/>
              <a:t>Utilisation de la </a:t>
            </a:r>
            <a:r>
              <a:rPr lang="fr-BE" sz="2000" dirty="0" err="1" smtClean="0"/>
              <a:t>pnsp</a:t>
            </a:r>
            <a:r>
              <a:rPr lang="fr-BE" sz="2000" dirty="0" smtClean="0"/>
              <a:t>? (&lt; à 85.000,00 € HTVA)</a:t>
            </a:r>
          </a:p>
          <a:p>
            <a:pPr>
              <a:buClrTx/>
              <a:buFont typeface="Wingdings" pitchFamily="2" charset="2"/>
              <a:buChar char="Ø"/>
            </a:pPr>
            <a:r>
              <a:rPr lang="fr-BE" sz="2000" dirty="0" smtClean="0"/>
              <a:t>Marché européen?</a:t>
            </a:r>
          </a:p>
          <a:p>
            <a:pPr>
              <a:buFont typeface="Wingdings" pitchFamily="2" charset="2"/>
              <a:buChar char="Ø"/>
            </a:pPr>
            <a:endParaRPr lang="fr-BE" sz="2000" dirty="0"/>
          </a:p>
          <a:p>
            <a:pPr marL="109728" indent="0">
              <a:buNone/>
            </a:pPr>
            <a:r>
              <a:rPr lang="fr-BE" sz="2000" dirty="0" smtClean="0"/>
              <a:t>Estimation au moment de la publication de l’avis ou de l’invitation à soumissionner</a:t>
            </a:r>
          </a:p>
          <a:p>
            <a:pPr marL="109728" indent="0">
              <a:buNone/>
            </a:pPr>
            <a:r>
              <a:rPr lang="fr-BE" sz="2000" dirty="0" smtClean="0"/>
              <a:t>Fondée sur la durée et la valeur totale du marché</a:t>
            </a:r>
          </a:p>
          <a:p>
            <a:pPr marL="109728" indent="0">
              <a:buNone/>
            </a:pPr>
            <a:endParaRPr lang="fr-BE" sz="2000" dirty="0" smtClean="0"/>
          </a:p>
          <a:p>
            <a:pPr marL="109728" indent="0">
              <a:buNone/>
            </a:pPr>
            <a:r>
              <a:rPr lang="fr-BE" sz="2000" u="sng" dirty="0" smtClean="0"/>
              <a:t>/!\</a:t>
            </a:r>
            <a:r>
              <a:rPr lang="fr-BE" sz="2000" dirty="0" smtClean="0"/>
              <a:t> INTERDICTION DE SCISSION DU MARCHÉ</a:t>
            </a:r>
          </a:p>
          <a:p>
            <a:pPr marL="109728" indent="0">
              <a:buNone/>
            </a:pPr>
            <a:endParaRPr lang="fr-BE" sz="2000" u="sng" dirty="0"/>
          </a:p>
        </p:txBody>
      </p:sp>
      <p:graphicFrame>
        <p:nvGraphicFramePr>
          <p:cNvPr id="6" name="Diagramme 5"/>
          <p:cNvGraphicFramePr/>
          <p:nvPr>
            <p:extLst>
              <p:ext uri="{D42A27DB-BD31-4B8C-83A1-F6EECF244321}">
                <p14:modId xmlns:p14="http://schemas.microsoft.com/office/powerpoint/2010/main" xmlns="" val="2780077572"/>
              </p:ext>
            </p:extLst>
          </p:nvPr>
        </p:nvGraphicFramePr>
        <p:xfrm>
          <a:off x="251520" y="692696"/>
          <a:ext cx="8784976" cy="4320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xmlns="" val="98611037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BE" dirty="0"/>
              <a:t>IV. Détermination des besoins par le PA 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noFill/>
        </p:spPr>
        <p:txBody>
          <a:bodyPr>
            <a:normAutofit/>
          </a:bodyPr>
          <a:lstStyle/>
          <a:p>
            <a:pPr marL="109728" indent="0">
              <a:buNone/>
            </a:pPr>
            <a:r>
              <a:rPr lang="fr-BE" sz="2400" b="1" u="sng" dirty="0" smtClean="0"/>
              <a:t>Cas spécifiques : </a:t>
            </a:r>
          </a:p>
          <a:p>
            <a:pPr>
              <a:buClrTx/>
            </a:pPr>
            <a:r>
              <a:rPr lang="fr-BE" sz="2400" u="sng" dirty="0" smtClean="0"/>
              <a:t>Division du MP en lots </a:t>
            </a:r>
          </a:p>
          <a:p>
            <a:pPr marL="109728" indent="0">
              <a:buClrTx/>
              <a:buNone/>
            </a:pPr>
            <a:r>
              <a:rPr lang="fr-BE" sz="1400" dirty="0" smtClean="0"/>
              <a:t>	</a:t>
            </a:r>
            <a:r>
              <a:rPr lang="fr-BE" sz="1600" dirty="0" smtClean="0"/>
              <a:t>Pour seuil </a:t>
            </a:r>
            <a:r>
              <a:rPr lang="fr-BE" sz="1600" dirty="0"/>
              <a:t>de procédure négociée et pour </a:t>
            </a:r>
            <a:r>
              <a:rPr lang="fr-BE" sz="1600" dirty="0" smtClean="0"/>
              <a:t>seuil </a:t>
            </a:r>
            <a:r>
              <a:rPr lang="fr-BE" sz="1600" dirty="0"/>
              <a:t>de </a:t>
            </a:r>
            <a:r>
              <a:rPr lang="fr-BE" sz="1600" dirty="0" smtClean="0"/>
              <a:t>publicité</a:t>
            </a:r>
            <a:r>
              <a:rPr lang="fr-BE" sz="1600" dirty="0"/>
              <a:t> </a:t>
            </a:r>
            <a:endParaRPr lang="fr-BE" sz="1600" dirty="0" smtClean="0"/>
          </a:p>
          <a:p>
            <a:pPr marL="900113" indent="0">
              <a:buClrTx/>
              <a:buNone/>
            </a:pPr>
            <a:r>
              <a:rPr lang="fr-BE" sz="1600" dirty="0" smtClean="0">
                <a:sym typeface="Wingdings" pitchFamily="2" charset="2"/>
              </a:rPr>
              <a:t></a:t>
            </a:r>
            <a:r>
              <a:rPr lang="fr-BE" sz="1600" dirty="0" smtClean="0"/>
              <a:t> Valeur </a:t>
            </a:r>
            <a:r>
              <a:rPr lang="fr-BE" sz="1600" dirty="0"/>
              <a:t>du </a:t>
            </a:r>
            <a:r>
              <a:rPr lang="fr-BE" sz="1600" dirty="0" smtClean="0"/>
              <a:t>marché </a:t>
            </a:r>
            <a:r>
              <a:rPr lang="fr-BE" sz="1600" dirty="0"/>
              <a:t>dans </a:t>
            </a:r>
            <a:r>
              <a:rPr lang="fr-BE" sz="1600" dirty="0" smtClean="0"/>
              <a:t>sa globalité</a:t>
            </a:r>
          </a:p>
          <a:p>
            <a:pPr marL="109728" indent="0">
              <a:buClrTx/>
              <a:buNone/>
            </a:pPr>
            <a:endParaRPr lang="fr-BE" sz="1000" dirty="0" smtClean="0"/>
          </a:p>
          <a:p>
            <a:pPr>
              <a:buClrTx/>
            </a:pPr>
            <a:r>
              <a:rPr lang="fr-BE" sz="2400" u="sng" dirty="0" smtClean="0"/>
              <a:t>Reconduction</a:t>
            </a:r>
          </a:p>
          <a:p>
            <a:pPr marL="109728" indent="0">
              <a:buClrTx/>
              <a:buNone/>
            </a:pPr>
            <a:r>
              <a:rPr lang="fr-BE" sz="1400" dirty="0" smtClean="0"/>
              <a:t>	</a:t>
            </a:r>
            <a:r>
              <a:rPr lang="fr-BE" sz="1600" dirty="0" smtClean="0"/>
              <a:t>Possibilité de reconduire un marché pour une durée maximale de 4 ans</a:t>
            </a:r>
          </a:p>
          <a:p>
            <a:pPr marL="109728" indent="0">
              <a:buClrTx/>
              <a:buNone/>
            </a:pPr>
            <a:r>
              <a:rPr lang="fr-BE" sz="1600" dirty="0" smtClean="0"/>
              <a:t>	</a:t>
            </a:r>
            <a:r>
              <a:rPr lang="fr-BE" sz="1600" dirty="0" smtClean="0">
                <a:sym typeface="Wingdings" pitchFamily="2" charset="2"/>
              </a:rPr>
              <a:t></a:t>
            </a:r>
            <a:r>
              <a:rPr lang="fr-BE" sz="1600" dirty="0" smtClean="0"/>
              <a:t> Valeur = durée totale du marché</a:t>
            </a:r>
          </a:p>
          <a:p>
            <a:pPr marL="109728" indent="0">
              <a:buClrTx/>
              <a:buNone/>
            </a:pPr>
            <a:endParaRPr lang="fr-BE" sz="1000" dirty="0" smtClean="0"/>
          </a:p>
          <a:p>
            <a:pPr>
              <a:buClrTx/>
            </a:pPr>
            <a:r>
              <a:rPr lang="fr-BE" sz="2400" u="sng" dirty="0" smtClean="0"/>
              <a:t>Options obligatoires</a:t>
            </a:r>
          </a:p>
          <a:p>
            <a:pPr marL="109728" indent="0">
              <a:buClrTx/>
              <a:buNone/>
            </a:pPr>
            <a:r>
              <a:rPr lang="fr-BE" sz="1400" dirty="0" smtClean="0"/>
              <a:t>	</a:t>
            </a:r>
            <a:r>
              <a:rPr lang="fr-BE" sz="1600" dirty="0" smtClean="0"/>
              <a:t>Toutes les options obligatoires doivent être prises en compte pour l’estimation 	de la valeur du MP</a:t>
            </a:r>
          </a:p>
        </p:txBody>
      </p:sp>
      <p:graphicFrame>
        <p:nvGraphicFramePr>
          <p:cNvPr id="4" name="Diagramme 3"/>
          <p:cNvGraphicFramePr/>
          <p:nvPr>
            <p:extLst>
              <p:ext uri="{D42A27DB-BD31-4B8C-83A1-F6EECF244321}">
                <p14:modId xmlns:p14="http://schemas.microsoft.com/office/powerpoint/2010/main" xmlns="" val="148836618"/>
              </p:ext>
            </p:extLst>
          </p:nvPr>
        </p:nvGraphicFramePr>
        <p:xfrm>
          <a:off x="251520" y="692696"/>
          <a:ext cx="8784976" cy="4320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xmlns="" val="318491292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BE" dirty="0"/>
              <a:t>IV. Détermination des besoins par le PA 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noFill/>
        </p:spPr>
        <p:txBody>
          <a:bodyPr/>
          <a:lstStyle/>
          <a:p>
            <a:r>
              <a:rPr lang="fr-BE" sz="2400" dirty="0" smtClean="0"/>
              <a:t>3. </a:t>
            </a:r>
            <a:r>
              <a:rPr lang="fr-BE" sz="2400" u="sng" dirty="0" smtClean="0"/>
              <a:t>Qualification du marché</a:t>
            </a:r>
          </a:p>
          <a:p>
            <a:r>
              <a:rPr lang="fr-BE" sz="2000" u="sng" dirty="0"/>
              <a:t>/!\</a:t>
            </a:r>
            <a:r>
              <a:rPr lang="fr-BE" sz="2000" dirty="0"/>
              <a:t> </a:t>
            </a:r>
            <a:r>
              <a:rPr lang="fr-BE" sz="2000" dirty="0" smtClean="0"/>
              <a:t>Régime </a:t>
            </a:r>
            <a:r>
              <a:rPr lang="fr-BE" sz="2000" dirty="0"/>
              <a:t>juridique différent si travaux – fournitures </a:t>
            </a:r>
            <a:r>
              <a:rPr lang="fr-BE" sz="2000" dirty="0" smtClean="0"/>
              <a:t>– services</a:t>
            </a:r>
          </a:p>
          <a:p>
            <a:pPr marL="109728" indent="0">
              <a:buNone/>
            </a:pPr>
            <a:r>
              <a:rPr lang="fr-BE" sz="2000" dirty="0" smtClean="0"/>
              <a:t>	</a:t>
            </a:r>
            <a:r>
              <a:rPr lang="fr-BE" sz="1600" dirty="0" smtClean="0"/>
              <a:t>Exemple : seuil marché européen, seuil tutelle, application de certaines 	dispositions </a:t>
            </a:r>
          </a:p>
          <a:p>
            <a:pPr marL="109728" indent="0">
              <a:buNone/>
            </a:pPr>
            <a:endParaRPr lang="fr-BE" sz="2000" dirty="0"/>
          </a:p>
          <a:p>
            <a:r>
              <a:rPr lang="fr-BE" sz="2000" dirty="0" smtClean="0"/>
              <a:t>Qualification du marché en travaux, fournitures ou services </a:t>
            </a:r>
          </a:p>
          <a:p>
            <a:pPr marL="1527175" lvl="6" indent="-768350">
              <a:buNone/>
            </a:pPr>
            <a:r>
              <a:rPr lang="fr-BE" sz="1400" dirty="0" smtClean="0">
                <a:solidFill>
                  <a:schemeClr val="tx1"/>
                </a:solidFill>
              </a:rPr>
              <a:t>	Annexes </a:t>
            </a:r>
            <a:r>
              <a:rPr lang="fr-BE" sz="1400" dirty="0">
                <a:solidFill>
                  <a:schemeClr val="tx1"/>
                </a:solidFill>
              </a:rPr>
              <a:t>I et II à la loi de </a:t>
            </a:r>
            <a:r>
              <a:rPr lang="fr-BE" sz="1400" dirty="0" smtClean="0">
                <a:solidFill>
                  <a:schemeClr val="tx1"/>
                </a:solidFill>
              </a:rPr>
              <a:t>2006</a:t>
            </a:r>
            <a:endParaRPr lang="fr-BE" sz="1800" dirty="0">
              <a:solidFill>
                <a:schemeClr val="tx1"/>
              </a:solidFill>
            </a:endParaRPr>
          </a:p>
          <a:p>
            <a:endParaRPr lang="fr-BE" sz="2000" dirty="0" smtClean="0"/>
          </a:p>
          <a:p>
            <a:r>
              <a:rPr lang="fr-BE" sz="2000" dirty="0" smtClean="0"/>
              <a:t>Si pluralité </a:t>
            </a:r>
            <a:r>
              <a:rPr lang="fr-BE" sz="2000" dirty="0" smtClean="0">
                <a:sym typeface="Wingdings" pitchFamily="2" charset="2"/>
              </a:rPr>
              <a:t></a:t>
            </a:r>
            <a:r>
              <a:rPr lang="fr-BE" sz="2000" dirty="0" smtClean="0"/>
              <a:t> c’est l’objet principal du marché qui prime (= valeur de la partie travaux, fournitures et services)</a:t>
            </a:r>
          </a:p>
          <a:p>
            <a:pPr marL="900113" indent="0">
              <a:buNone/>
            </a:pPr>
            <a:r>
              <a:rPr lang="fr-BE" sz="2000" dirty="0" smtClean="0"/>
              <a:t>	</a:t>
            </a:r>
            <a:r>
              <a:rPr lang="fr-BE" sz="1400" dirty="0" smtClean="0"/>
              <a:t>Exemple : si services (60%) + fournitures (40%) = services</a:t>
            </a:r>
          </a:p>
          <a:p>
            <a:endParaRPr lang="fr-BE" sz="2000" dirty="0"/>
          </a:p>
          <a:p>
            <a:endParaRPr lang="fr-BE" sz="2000" dirty="0" smtClean="0"/>
          </a:p>
        </p:txBody>
      </p:sp>
      <p:graphicFrame>
        <p:nvGraphicFramePr>
          <p:cNvPr id="5" name="Diagramme 4"/>
          <p:cNvGraphicFramePr/>
          <p:nvPr>
            <p:extLst>
              <p:ext uri="{D42A27DB-BD31-4B8C-83A1-F6EECF244321}">
                <p14:modId xmlns:p14="http://schemas.microsoft.com/office/powerpoint/2010/main" xmlns="" val="1580413677"/>
              </p:ext>
            </p:extLst>
          </p:nvPr>
        </p:nvGraphicFramePr>
        <p:xfrm>
          <a:off x="251520" y="692696"/>
          <a:ext cx="8784976" cy="4320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6" name="Flèche droite 5"/>
          <p:cNvSpPr/>
          <p:nvPr/>
        </p:nvSpPr>
        <p:spPr>
          <a:xfrm>
            <a:off x="1560641" y="4365104"/>
            <a:ext cx="360040" cy="213893"/>
          </a:xfrm>
          <a:prstGeom prst="rightArrow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</p:spTree>
    <p:extLst>
      <p:ext uri="{BB962C8B-B14F-4D97-AF65-F5344CB8AC3E}">
        <p14:creationId xmlns:p14="http://schemas.microsoft.com/office/powerpoint/2010/main" xmlns="" val="254091232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BE" dirty="0"/>
              <a:t>IV. Détermination des besoins par le PA 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noFill/>
        </p:spPr>
        <p:txBody>
          <a:bodyPr>
            <a:normAutofit/>
          </a:bodyPr>
          <a:lstStyle/>
          <a:p>
            <a:pPr marL="109728" indent="0">
              <a:buNone/>
            </a:pPr>
            <a:r>
              <a:rPr lang="fr-BE" sz="2400" dirty="0" smtClean="0"/>
              <a:t>4. </a:t>
            </a:r>
            <a:r>
              <a:rPr lang="fr-BE" sz="2400" u="sng" dirty="0" smtClean="0"/>
              <a:t>Conception du cahier spécial des charges (CSC)</a:t>
            </a:r>
          </a:p>
          <a:p>
            <a:pPr>
              <a:buClrTx/>
            </a:pPr>
            <a:r>
              <a:rPr lang="fr-BE" sz="1800" dirty="0" smtClean="0"/>
              <a:t>Clauses administratives </a:t>
            </a:r>
            <a:r>
              <a:rPr lang="fr-BE" sz="1800" dirty="0"/>
              <a:t>+ clauses </a:t>
            </a:r>
            <a:r>
              <a:rPr lang="fr-BE" sz="1800" dirty="0" smtClean="0"/>
              <a:t>contractuelles </a:t>
            </a:r>
            <a:r>
              <a:rPr lang="fr-BE" sz="1800" dirty="0"/>
              <a:t>+ clauses techniques </a:t>
            </a:r>
            <a:r>
              <a:rPr lang="fr-BE" sz="1800" dirty="0" smtClean="0"/>
              <a:t>+ annexes </a:t>
            </a:r>
          </a:p>
          <a:p>
            <a:pPr>
              <a:buClrTx/>
            </a:pPr>
            <a:endParaRPr lang="fr-BE" sz="1100" dirty="0" smtClean="0"/>
          </a:p>
          <a:p>
            <a:pPr>
              <a:buClrTx/>
            </a:pPr>
            <a:r>
              <a:rPr lang="fr-BE" sz="1800" dirty="0" smtClean="0"/>
              <a:t>Dérogation possible à l’AR du 14/01/2013 mais motivation dans le CSC </a:t>
            </a:r>
            <a:r>
              <a:rPr lang="fr-BE" sz="1200" dirty="0" smtClean="0"/>
              <a:t>(art. 9 de l’AR </a:t>
            </a:r>
            <a:r>
              <a:rPr lang="fr-BE" sz="1200" dirty="0"/>
              <a:t>du </a:t>
            </a:r>
            <a:r>
              <a:rPr lang="fr-BE" sz="1200" dirty="0" smtClean="0"/>
              <a:t>14/01/2013)</a:t>
            </a:r>
          </a:p>
          <a:p>
            <a:pPr>
              <a:buClrTx/>
            </a:pPr>
            <a:endParaRPr lang="fr-BE" sz="1100" dirty="0" smtClean="0"/>
          </a:p>
          <a:p>
            <a:pPr>
              <a:buClrTx/>
            </a:pPr>
            <a:r>
              <a:rPr lang="fr-BE" sz="1800" dirty="0" smtClean="0"/>
              <a:t>Possibilité de fixer un prix pour l’obtention des documents</a:t>
            </a:r>
            <a:endParaRPr lang="fr-BE" sz="1200" dirty="0" smtClean="0"/>
          </a:p>
          <a:p>
            <a:pPr marL="109728" indent="0">
              <a:buClrTx/>
              <a:buNone/>
            </a:pPr>
            <a:endParaRPr lang="fr-BE" sz="1100" dirty="0" smtClean="0"/>
          </a:p>
          <a:p>
            <a:pPr>
              <a:buClrTx/>
            </a:pPr>
            <a:r>
              <a:rPr lang="fr-BE" sz="2000" dirty="0" smtClean="0"/>
              <a:t>Définition des besoins</a:t>
            </a:r>
          </a:p>
          <a:p>
            <a:pPr marL="109728" indent="0">
              <a:buNone/>
            </a:pPr>
            <a:r>
              <a:rPr lang="fr-BE" sz="1800" dirty="0" smtClean="0"/>
              <a:t>	</a:t>
            </a:r>
            <a:r>
              <a:rPr lang="fr-BE" sz="1800" u="sng" dirty="0" smtClean="0"/>
              <a:t>/!\</a:t>
            </a:r>
            <a:r>
              <a:rPr lang="fr-BE" sz="1800" dirty="0" smtClean="0"/>
              <a:t> Si clauses techniques trop larges = risque d’avoir des offres qui ne 	correspondent pas </a:t>
            </a:r>
            <a:r>
              <a:rPr lang="fr-BE" sz="1800" dirty="0" smtClean="0">
                <a:sym typeface="Wingdings" pitchFamily="2" charset="2"/>
              </a:rPr>
              <a:t></a:t>
            </a:r>
            <a:r>
              <a:rPr lang="fr-BE" sz="1800" dirty="0" smtClean="0"/>
              <a:t> pas d’exclusion possible sur cette base</a:t>
            </a:r>
          </a:p>
          <a:p>
            <a:pPr marL="109728" indent="0">
              <a:buNone/>
            </a:pPr>
            <a:r>
              <a:rPr lang="fr-BE" sz="1800" dirty="0" smtClean="0"/>
              <a:t>	Si clauses techniques trop restreintes = risque de ne pas avoir d’offre 	du tout + risque de fausser la concurrence !</a:t>
            </a:r>
          </a:p>
          <a:p>
            <a:pPr marL="109728" indent="0">
              <a:buNone/>
            </a:pPr>
            <a:r>
              <a:rPr lang="fr-BE" sz="1800" dirty="0"/>
              <a:t>	</a:t>
            </a:r>
            <a:r>
              <a:rPr lang="fr-BE" sz="1800" u="sng" dirty="0" smtClean="0"/>
              <a:t>/!\</a:t>
            </a:r>
            <a:r>
              <a:rPr lang="fr-BE" sz="1800" dirty="0" smtClean="0"/>
              <a:t> </a:t>
            </a:r>
            <a:r>
              <a:rPr lang="fr-BE" sz="1800" u="sng" dirty="0" smtClean="0"/>
              <a:t>Interdiction de citer des marques</a:t>
            </a:r>
          </a:p>
        </p:txBody>
      </p:sp>
      <p:graphicFrame>
        <p:nvGraphicFramePr>
          <p:cNvPr id="4" name="Diagramme 3"/>
          <p:cNvGraphicFramePr/>
          <p:nvPr>
            <p:extLst>
              <p:ext uri="{D42A27DB-BD31-4B8C-83A1-F6EECF244321}">
                <p14:modId xmlns:p14="http://schemas.microsoft.com/office/powerpoint/2010/main" xmlns="" val="513192225"/>
              </p:ext>
            </p:extLst>
          </p:nvPr>
        </p:nvGraphicFramePr>
        <p:xfrm>
          <a:off x="251520" y="692696"/>
          <a:ext cx="8784976" cy="4320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xmlns="" val="365867395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BE" dirty="0"/>
              <a:t>IV. Détermination des besoins par le PA 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noFill/>
        </p:spPr>
        <p:txBody>
          <a:bodyPr>
            <a:normAutofit lnSpcReduction="10000"/>
          </a:bodyPr>
          <a:lstStyle/>
          <a:p>
            <a:pPr marL="109728" indent="0">
              <a:buNone/>
            </a:pPr>
            <a:r>
              <a:rPr lang="fr-BE" sz="2400" b="1" dirty="0" smtClean="0"/>
              <a:t>Annexes au CSC</a:t>
            </a:r>
            <a:endParaRPr lang="fr-BE" sz="2400" b="1" u="sng" dirty="0" smtClean="0"/>
          </a:p>
          <a:p>
            <a:pPr>
              <a:buClrTx/>
            </a:pPr>
            <a:r>
              <a:rPr lang="fr-BE" sz="2000" dirty="0" smtClean="0"/>
              <a:t>Formulaire</a:t>
            </a:r>
          </a:p>
          <a:p>
            <a:pPr marL="109728" indent="0">
              <a:buClrTx/>
              <a:buNone/>
            </a:pPr>
            <a:r>
              <a:rPr lang="fr-BE" sz="2000" dirty="0" smtClean="0"/>
              <a:t>	</a:t>
            </a:r>
            <a:r>
              <a:rPr lang="fr-BE" sz="1600" dirty="0" smtClean="0"/>
              <a:t>Destiné a établir l’offre : coordonnées du soumissionnaire, prix de l’offre, 	modalité de paiement, documents à remettre, …</a:t>
            </a:r>
            <a:endParaRPr lang="fr-BE" sz="1600" dirty="0"/>
          </a:p>
          <a:p>
            <a:pPr>
              <a:buClrTx/>
            </a:pPr>
            <a:endParaRPr lang="fr-BE" sz="2000" dirty="0" smtClean="0"/>
          </a:p>
          <a:p>
            <a:pPr>
              <a:buClrTx/>
            </a:pPr>
            <a:r>
              <a:rPr lang="fr-BE" sz="2000" dirty="0" smtClean="0"/>
              <a:t>Métré / inventaire récapitulatif</a:t>
            </a:r>
          </a:p>
          <a:p>
            <a:pPr marL="109728" indent="0">
              <a:buClrTx/>
              <a:buNone/>
            </a:pPr>
            <a:r>
              <a:rPr lang="fr-BE" sz="2000" dirty="0" smtClean="0"/>
              <a:t>	= « </a:t>
            </a:r>
            <a:r>
              <a:rPr lang="fr-BE" sz="1600" i="1" dirty="0"/>
              <a:t>F</a:t>
            </a:r>
            <a:r>
              <a:rPr lang="fr-BE" sz="1600" i="1" dirty="0" smtClean="0"/>
              <a:t>ractionne les différentes prestations en postes différents  avec indication 	      pour chacun d’eux de la quantité ou du mode de détermination des prix </a:t>
            </a:r>
            <a:r>
              <a:rPr lang="fr-BE" sz="2000" dirty="0" smtClean="0"/>
              <a:t>»</a:t>
            </a:r>
            <a:endParaRPr lang="fr-BE" sz="2000" dirty="0"/>
          </a:p>
          <a:p>
            <a:pPr marL="704088" lvl="2" indent="0">
              <a:buClrTx/>
              <a:buNone/>
            </a:pPr>
            <a:r>
              <a:rPr lang="fr-BE" sz="1600" dirty="0" smtClean="0">
                <a:solidFill>
                  <a:schemeClr val="tx1"/>
                </a:solidFill>
              </a:rPr>
              <a:t>	</a:t>
            </a:r>
            <a:r>
              <a:rPr lang="fr-BE" sz="1600" dirty="0" smtClean="0">
                <a:solidFill>
                  <a:schemeClr val="tx1"/>
                </a:solidFill>
                <a:sym typeface="Wingdings" pitchFamily="2" charset="2"/>
              </a:rPr>
              <a:t></a:t>
            </a:r>
            <a:r>
              <a:rPr lang="fr-BE" sz="1600" dirty="0" smtClean="0">
                <a:solidFill>
                  <a:schemeClr val="tx1"/>
                </a:solidFill>
              </a:rPr>
              <a:t> Métré = marché de travaux </a:t>
            </a:r>
          </a:p>
          <a:p>
            <a:pPr marL="704088" lvl="2" indent="0">
              <a:buClrTx/>
              <a:buNone/>
            </a:pPr>
            <a:r>
              <a:rPr lang="fr-BE" sz="1600" dirty="0" smtClean="0">
                <a:solidFill>
                  <a:schemeClr val="tx1"/>
                </a:solidFill>
              </a:rPr>
              <a:t>	</a:t>
            </a:r>
            <a:r>
              <a:rPr lang="fr-BE" sz="1600" dirty="0" smtClean="0">
                <a:solidFill>
                  <a:schemeClr val="tx1"/>
                </a:solidFill>
                <a:sym typeface="Wingdings" pitchFamily="2" charset="2"/>
              </a:rPr>
              <a:t></a:t>
            </a:r>
            <a:r>
              <a:rPr lang="fr-BE" sz="1600" dirty="0" smtClean="0">
                <a:solidFill>
                  <a:schemeClr val="tx1"/>
                </a:solidFill>
              </a:rPr>
              <a:t> Inventaire = marché de fournitures et de services</a:t>
            </a:r>
          </a:p>
          <a:p>
            <a:pPr marL="704088" lvl="2" indent="0">
              <a:buClrTx/>
              <a:buNone/>
            </a:pPr>
            <a:endParaRPr lang="fr-BE" sz="1000" dirty="0" smtClean="0">
              <a:solidFill>
                <a:schemeClr val="tx1"/>
              </a:solidFill>
            </a:endParaRPr>
          </a:p>
          <a:p>
            <a:pPr>
              <a:buClrTx/>
            </a:pPr>
            <a:r>
              <a:rPr lang="fr-BE" sz="2000" dirty="0" smtClean="0"/>
              <a:t>Autres annexes</a:t>
            </a:r>
          </a:p>
          <a:p>
            <a:pPr marL="109728" indent="0">
              <a:buClrTx/>
              <a:buNone/>
            </a:pPr>
            <a:r>
              <a:rPr lang="fr-BE" sz="2000" dirty="0" smtClean="0"/>
              <a:t>	</a:t>
            </a:r>
            <a:r>
              <a:rPr lang="fr-BE" sz="1600" dirty="0" smtClean="0"/>
              <a:t>Attestation </a:t>
            </a:r>
            <a:r>
              <a:rPr lang="fr-BE" sz="1600" dirty="0"/>
              <a:t>de visite </a:t>
            </a:r>
            <a:r>
              <a:rPr lang="fr-BE" sz="1600" dirty="0" smtClean="0"/>
              <a:t>; </a:t>
            </a:r>
            <a:r>
              <a:rPr lang="fr-BE" sz="1600" dirty="0"/>
              <a:t>documents relatifs à la coordination </a:t>
            </a:r>
            <a:r>
              <a:rPr lang="fr-BE" sz="1600" dirty="0" smtClean="0"/>
              <a:t>sécurité-santé ; 	avis </a:t>
            </a:r>
            <a:r>
              <a:rPr lang="fr-BE" sz="1600" dirty="0"/>
              <a:t>de marché </a:t>
            </a:r>
            <a:r>
              <a:rPr lang="fr-BE" sz="1600" dirty="0" smtClean="0"/>
              <a:t>; plans ; autres </a:t>
            </a:r>
            <a:r>
              <a:rPr lang="fr-BE" sz="1600" dirty="0"/>
              <a:t>(essais de sol, </a:t>
            </a:r>
            <a:r>
              <a:rPr lang="fr-BE" sz="1600" dirty="0" smtClean="0"/>
              <a:t>rapport incendie ..)</a:t>
            </a:r>
            <a:endParaRPr lang="fr-BE" sz="1600" dirty="0"/>
          </a:p>
        </p:txBody>
      </p:sp>
      <p:graphicFrame>
        <p:nvGraphicFramePr>
          <p:cNvPr id="4" name="Diagramme 3"/>
          <p:cNvGraphicFramePr/>
          <p:nvPr>
            <p:extLst>
              <p:ext uri="{D42A27DB-BD31-4B8C-83A1-F6EECF244321}">
                <p14:modId xmlns:p14="http://schemas.microsoft.com/office/powerpoint/2010/main" xmlns="" val="3884962438"/>
              </p:ext>
            </p:extLst>
          </p:nvPr>
        </p:nvGraphicFramePr>
        <p:xfrm>
          <a:off x="251520" y="692696"/>
          <a:ext cx="8784976" cy="4320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xmlns="" val="304752980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BE" dirty="0"/>
              <a:t>IV. Détermination des besoins par le PA 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>
              <a:buNone/>
            </a:pPr>
            <a:r>
              <a:rPr lang="fr-BE" dirty="0"/>
              <a:t>5</a:t>
            </a:r>
            <a:r>
              <a:rPr lang="fr-BE" dirty="0" smtClean="0"/>
              <a:t>. </a:t>
            </a:r>
            <a:r>
              <a:rPr lang="fr-BE" u="sng" dirty="0" smtClean="0"/>
              <a:t>Critères de sélection</a:t>
            </a:r>
          </a:p>
          <a:p>
            <a:endParaRPr lang="fr-BE" sz="3200" dirty="0"/>
          </a:p>
          <a:p>
            <a:pPr>
              <a:buClrTx/>
            </a:pPr>
            <a:r>
              <a:rPr lang="fr-BE" sz="2400" dirty="0" smtClean="0"/>
              <a:t>À fixer impérativement dans le CSC !</a:t>
            </a:r>
          </a:p>
          <a:p>
            <a:pPr>
              <a:buClrTx/>
            </a:pPr>
            <a:endParaRPr lang="fr-BE" sz="2400" dirty="0" smtClean="0"/>
          </a:p>
          <a:p>
            <a:pPr>
              <a:buClrTx/>
            </a:pPr>
            <a:r>
              <a:rPr lang="fr-BE" sz="2400" dirty="0" err="1" smtClean="0"/>
              <a:t>Cf</a:t>
            </a:r>
            <a:r>
              <a:rPr lang="fr-BE" sz="2400" dirty="0" smtClean="0"/>
              <a:t> séance 2 </a:t>
            </a:r>
            <a:r>
              <a:rPr lang="fr-BE" sz="2400" dirty="0" smtClean="0">
                <a:sym typeface="Wingdings" pitchFamily="2" charset="2"/>
              </a:rPr>
              <a:t></a:t>
            </a:r>
            <a:r>
              <a:rPr lang="fr-BE" sz="2400" dirty="0" smtClean="0"/>
              <a:t> analyse des offres et attributions</a:t>
            </a:r>
            <a:endParaRPr lang="fr-BE" sz="2400" dirty="0"/>
          </a:p>
        </p:txBody>
      </p:sp>
      <p:graphicFrame>
        <p:nvGraphicFramePr>
          <p:cNvPr id="5" name="Diagramme 4"/>
          <p:cNvGraphicFramePr/>
          <p:nvPr>
            <p:extLst>
              <p:ext uri="{D42A27DB-BD31-4B8C-83A1-F6EECF244321}">
                <p14:modId xmlns:p14="http://schemas.microsoft.com/office/powerpoint/2010/main" xmlns="" val="3407817254"/>
              </p:ext>
            </p:extLst>
          </p:nvPr>
        </p:nvGraphicFramePr>
        <p:xfrm>
          <a:off x="251520" y="692696"/>
          <a:ext cx="8784976" cy="4320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xmlns="" val="287371245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2636423365"/>
              </p:ext>
            </p:extLst>
          </p:nvPr>
        </p:nvGraphicFramePr>
        <p:xfrm>
          <a:off x="457200" y="764704"/>
          <a:ext cx="8229600" cy="58091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xmlns="" val="213836570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 smtClean="0"/>
              <a:t>V. Mode de passation </a:t>
            </a:r>
            <a:endParaRPr lang="fr-BE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buClrTx/>
            </a:pPr>
            <a:r>
              <a:rPr lang="fr-BE" sz="2400" dirty="0"/>
              <a:t>P</a:t>
            </a:r>
            <a:r>
              <a:rPr lang="fr-BE" sz="2400" dirty="0" smtClean="0"/>
              <a:t>rocédures ouvertes ou restreintes</a:t>
            </a:r>
          </a:p>
          <a:p>
            <a:pPr>
              <a:buClrTx/>
            </a:pPr>
            <a:endParaRPr lang="fr-BE" sz="1000" dirty="0" smtClean="0"/>
          </a:p>
          <a:p>
            <a:pPr>
              <a:buClrTx/>
            </a:pPr>
            <a:r>
              <a:rPr lang="fr-BE" sz="2400" dirty="0" smtClean="0"/>
              <a:t>Procédures classiques :</a:t>
            </a:r>
          </a:p>
          <a:p>
            <a:pPr lvl="2">
              <a:buClrTx/>
              <a:buFont typeface="Wingdings" pitchFamily="2" charset="2"/>
              <a:buChar char="Ø"/>
            </a:pPr>
            <a:r>
              <a:rPr lang="fr-BE" sz="2000" dirty="0" smtClean="0">
                <a:solidFill>
                  <a:schemeClr val="tx1"/>
                </a:solidFill>
              </a:rPr>
              <a:t>Adjudication</a:t>
            </a:r>
          </a:p>
          <a:p>
            <a:pPr lvl="2">
              <a:buClrTx/>
              <a:buFont typeface="Wingdings" pitchFamily="2" charset="2"/>
              <a:buChar char="Ø"/>
            </a:pPr>
            <a:r>
              <a:rPr lang="fr-BE" sz="2000" dirty="0" smtClean="0">
                <a:solidFill>
                  <a:schemeClr val="tx1"/>
                </a:solidFill>
              </a:rPr>
              <a:t>Appel d’offre</a:t>
            </a:r>
          </a:p>
          <a:p>
            <a:pPr marL="704088" lvl="2" indent="0">
              <a:buClrTx/>
              <a:buNone/>
            </a:pPr>
            <a:r>
              <a:rPr lang="fr-BE" sz="1800" dirty="0" smtClean="0">
                <a:solidFill>
                  <a:schemeClr val="tx1"/>
                </a:solidFill>
              </a:rPr>
              <a:t>Au choix du pouvoir adjudicateur</a:t>
            </a:r>
          </a:p>
          <a:p>
            <a:pPr lvl="2">
              <a:buClrTx/>
              <a:buFont typeface="Wingdings" pitchFamily="2" charset="2"/>
              <a:buChar char="Ø"/>
            </a:pPr>
            <a:endParaRPr lang="fr-BE" sz="1000" dirty="0" smtClean="0">
              <a:solidFill>
                <a:schemeClr val="tx1"/>
              </a:solidFill>
            </a:endParaRPr>
          </a:p>
          <a:p>
            <a:pPr>
              <a:buClrTx/>
              <a:buFont typeface="Arial" pitchFamily="34" charset="0"/>
              <a:buChar char="•"/>
            </a:pPr>
            <a:r>
              <a:rPr lang="fr-BE" sz="2400" dirty="0" smtClean="0"/>
              <a:t>Procédure d’exception : la procédure négociée</a:t>
            </a:r>
            <a:endParaRPr lang="fr-BE" sz="1400" dirty="0" smtClean="0"/>
          </a:p>
          <a:p>
            <a:pPr lvl="2">
              <a:buClrTx/>
              <a:buFont typeface="Wingdings" pitchFamily="2" charset="2"/>
              <a:buChar char="Ø"/>
            </a:pPr>
            <a:r>
              <a:rPr lang="fr-BE" sz="2000" dirty="0" smtClean="0">
                <a:solidFill>
                  <a:schemeClr val="tx1"/>
                </a:solidFill>
              </a:rPr>
              <a:t>Sans publicité</a:t>
            </a:r>
          </a:p>
          <a:p>
            <a:pPr lvl="2">
              <a:buClrTx/>
              <a:buFont typeface="Wingdings" pitchFamily="2" charset="2"/>
              <a:buChar char="Ø"/>
            </a:pPr>
            <a:r>
              <a:rPr lang="fr-BE" sz="2000" dirty="0" smtClean="0">
                <a:solidFill>
                  <a:schemeClr val="tx1"/>
                </a:solidFill>
              </a:rPr>
              <a:t>Avec publicité</a:t>
            </a:r>
          </a:p>
          <a:p>
            <a:pPr lvl="2">
              <a:buClrTx/>
              <a:buFont typeface="Wingdings" pitchFamily="2" charset="2"/>
              <a:buChar char="Ø"/>
            </a:pPr>
            <a:r>
              <a:rPr lang="fr-BE" sz="2000" dirty="0" smtClean="0">
                <a:solidFill>
                  <a:schemeClr val="tx1"/>
                </a:solidFill>
              </a:rPr>
              <a:t>Directe avec publicité</a:t>
            </a:r>
          </a:p>
          <a:p>
            <a:pPr marL="704088" lvl="2" indent="0">
              <a:buClrTx/>
              <a:buNone/>
            </a:pPr>
            <a:r>
              <a:rPr lang="fr-BE" sz="1800" dirty="0">
                <a:solidFill>
                  <a:schemeClr val="tx1"/>
                </a:solidFill>
              </a:rPr>
              <a:t>Cas d’application limitativement énuméré dans la loi du 15 juin </a:t>
            </a:r>
            <a:r>
              <a:rPr lang="fr-BE" sz="1800" dirty="0" smtClean="0">
                <a:solidFill>
                  <a:schemeClr val="tx1"/>
                </a:solidFill>
              </a:rPr>
              <a:t>2006 – art. 26</a:t>
            </a:r>
            <a:endParaRPr lang="fr-BE" sz="1800" dirty="0">
              <a:solidFill>
                <a:schemeClr val="tx1"/>
              </a:solidFill>
            </a:endParaRPr>
          </a:p>
        </p:txBody>
      </p:sp>
      <p:sp>
        <p:nvSpPr>
          <p:cNvPr id="6" name="Flèche droite 5"/>
          <p:cNvSpPr/>
          <p:nvPr/>
        </p:nvSpPr>
        <p:spPr>
          <a:xfrm>
            <a:off x="941773" y="5981639"/>
            <a:ext cx="252028" cy="144016"/>
          </a:xfrm>
          <a:prstGeom prst="rightArrow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graphicFrame>
        <p:nvGraphicFramePr>
          <p:cNvPr id="5" name="Diagramme 4"/>
          <p:cNvGraphicFramePr/>
          <p:nvPr>
            <p:extLst>
              <p:ext uri="{D42A27DB-BD31-4B8C-83A1-F6EECF244321}">
                <p14:modId xmlns:p14="http://schemas.microsoft.com/office/powerpoint/2010/main" xmlns="" val="2041174571"/>
              </p:ext>
            </p:extLst>
          </p:nvPr>
        </p:nvGraphicFramePr>
        <p:xfrm>
          <a:off x="251520" y="692696"/>
          <a:ext cx="8784976" cy="4320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7" name="Flèche droite 6"/>
          <p:cNvSpPr/>
          <p:nvPr/>
        </p:nvSpPr>
        <p:spPr>
          <a:xfrm>
            <a:off x="941773" y="4068045"/>
            <a:ext cx="252028" cy="144016"/>
          </a:xfrm>
          <a:prstGeom prst="rightArrow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</p:spTree>
    <p:extLst>
      <p:ext uri="{BB962C8B-B14F-4D97-AF65-F5344CB8AC3E}">
        <p14:creationId xmlns:p14="http://schemas.microsoft.com/office/powerpoint/2010/main" xmlns="" val="271551519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BE" dirty="0" smtClean="0"/>
              <a:t>V. Procédures </a:t>
            </a:r>
            <a:r>
              <a:rPr lang="fr-BE" dirty="0"/>
              <a:t>ouvertes </a:t>
            </a:r>
            <a:r>
              <a:rPr lang="fr-BE" dirty="0" smtClean="0"/>
              <a:t>&gt;&lt; Procédures restreintes </a:t>
            </a:r>
            <a:r>
              <a:rPr lang="fr-BE" sz="2000" dirty="0">
                <a:solidFill>
                  <a:srgbClr val="242852"/>
                </a:solidFill>
              </a:rPr>
              <a:t>(</a:t>
            </a:r>
            <a:r>
              <a:rPr lang="fr-BE" sz="2000" dirty="0" smtClean="0">
                <a:solidFill>
                  <a:srgbClr val="242852"/>
                </a:solidFill>
              </a:rPr>
              <a:t>art. 3, 5° et 6°de </a:t>
            </a:r>
            <a:r>
              <a:rPr lang="fr-BE" sz="2000" dirty="0">
                <a:solidFill>
                  <a:srgbClr val="242852"/>
                </a:solidFill>
              </a:rPr>
              <a:t>la loi)</a:t>
            </a:r>
            <a:endParaRPr lang="fr-BE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noFill/>
        </p:spPr>
        <p:txBody>
          <a:bodyPr>
            <a:normAutofit/>
          </a:bodyPr>
          <a:lstStyle/>
          <a:p>
            <a:pPr>
              <a:buClrTx/>
            </a:pPr>
            <a:r>
              <a:rPr lang="fr-BE" sz="2400" u="sng" dirty="0" smtClean="0"/>
              <a:t>Procédures ouvertes</a:t>
            </a:r>
          </a:p>
          <a:p>
            <a:pPr>
              <a:buClrTx/>
              <a:buFont typeface="Symbol"/>
              <a:buChar char="Þ"/>
            </a:pPr>
            <a:r>
              <a:rPr lang="fr-BE" sz="2000" dirty="0" smtClean="0"/>
              <a:t>Tout entrepreneur, fournisseur ou prestataire de services peut remettre une offre</a:t>
            </a:r>
          </a:p>
          <a:p>
            <a:endParaRPr lang="fr-BE" sz="1000" dirty="0"/>
          </a:p>
          <a:p>
            <a:pPr>
              <a:buClrTx/>
            </a:pPr>
            <a:r>
              <a:rPr lang="fr-BE" sz="2400" u="sng" dirty="0" smtClean="0"/>
              <a:t>Procédures restreintes</a:t>
            </a:r>
          </a:p>
          <a:p>
            <a:pPr>
              <a:buClrTx/>
              <a:buFont typeface="Symbol"/>
              <a:buChar char="Þ"/>
            </a:pPr>
            <a:r>
              <a:rPr lang="fr-BE" sz="2000" dirty="0" smtClean="0"/>
              <a:t> Les entrepreneurs, fournisseurs et prestataires de services demandent à participer au MP</a:t>
            </a:r>
          </a:p>
          <a:p>
            <a:pPr marL="109728" indent="0">
              <a:buClrTx/>
              <a:buNone/>
            </a:pPr>
            <a:r>
              <a:rPr lang="fr-BE" sz="2000" dirty="0" smtClean="0"/>
              <a:t>    Seuls les candidats sélectionnés sont invités à remettre une offre</a:t>
            </a:r>
          </a:p>
          <a:p>
            <a:pPr>
              <a:buFont typeface="Symbol"/>
              <a:buChar char="Þ"/>
            </a:pPr>
            <a:endParaRPr lang="fr-BE" sz="2000" dirty="0"/>
          </a:p>
          <a:p>
            <a:pPr marL="109728" indent="0">
              <a:buNone/>
            </a:pPr>
            <a:r>
              <a:rPr lang="fr-BE" sz="2000" dirty="0" smtClean="0"/>
              <a:t>Libre choix du PA</a:t>
            </a:r>
            <a:endParaRPr lang="fr-BE" sz="2000" dirty="0"/>
          </a:p>
        </p:txBody>
      </p:sp>
      <p:graphicFrame>
        <p:nvGraphicFramePr>
          <p:cNvPr id="4" name="Diagramme 3"/>
          <p:cNvGraphicFramePr/>
          <p:nvPr>
            <p:extLst>
              <p:ext uri="{D42A27DB-BD31-4B8C-83A1-F6EECF244321}">
                <p14:modId xmlns:p14="http://schemas.microsoft.com/office/powerpoint/2010/main" xmlns="" val="1761962452"/>
              </p:ext>
            </p:extLst>
          </p:nvPr>
        </p:nvGraphicFramePr>
        <p:xfrm>
          <a:off x="251520" y="692696"/>
          <a:ext cx="8784976" cy="4320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xmlns="" val="336037725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 smtClean="0"/>
              <a:t>V. Adjudication (adj.) </a:t>
            </a:r>
            <a:r>
              <a:rPr lang="fr-BE" sz="2000" dirty="0" smtClean="0">
                <a:solidFill>
                  <a:srgbClr val="242852"/>
                </a:solidFill>
              </a:rPr>
              <a:t>(art. 24 </a:t>
            </a:r>
            <a:r>
              <a:rPr lang="fr-BE" sz="2000" dirty="0">
                <a:solidFill>
                  <a:srgbClr val="242852"/>
                </a:solidFill>
              </a:rPr>
              <a:t>de la loi)</a:t>
            </a:r>
            <a:endParaRPr lang="fr-BE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solidFill>
            <a:schemeClr val="bg1"/>
          </a:solidFill>
        </p:spPr>
        <p:txBody>
          <a:bodyPr>
            <a:normAutofit/>
          </a:bodyPr>
          <a:lstStyle/>
          <a:p>
            <a:pPr marL="109728" indent="0">
              <a:buNone/>
            </a:pPr>
            <a:r>
              <a:rPr lang="fr-BE" sz="2400" b="1" dirty="0" smtClean="0"/>
              <a:t>= Attribution du marché à l’offre </a:t>
            </a:r>
            <a:r>
              <a:rPr lang="fr-BE" sz="2400" b="1" u="sng" dirty="0" smtClean="0"/>
              <a:t>régulière</a:t>
            </a:r>
            <a:r>
              <a:rPr lang="fr-BE" sz="2400" b="1" dirty="0" smtClean="0"/>
              <a:t> la plus </a:t>
            </a:r>
            <a:r>
              <a:rPr lang="fr-BE" sz="2400" b="1" u="sng" dirty="0" smtClean="0"/>
              <a:t>basse</a:t>
            </a:r>
          </a:p>
          <a:p>
            <a:pPr>
              <a:buClrTx/>
              <a:buFont typeface="Symbol"/>
              <a:buChar char="Þ"/>
            </a:pPr>
            <a:r>
              <a:rPr lang="fr-BE" sz="2400" dirty="0" smtClean="0"/>
              <a:t> Un seul critère d’attribution = le prix</a:t>
            </a:r>
          </a:p>
          <a:p>
            <a:pPr marL="544513" indent="0">
              <a:buClrTx/>
              <a:buNone/>
            </a:pPr>
            <a:r>
              <a:rPr lang="fr-BE" sz="1400" dirty="0" smtClean="0"/>
              <a:t>Sous peine d’indemnité forfaitaire équivalent à 10% de cette offre</a:t>
            </a:r>
          </a:p>
          <a:p>
            <a:pPr marL="109728" indent="0">
              <a:buClrTx/>
              <a:buNone/>
            </a:pPr>
            <a:endParaRPr lang="fr-BE" sz="1400" dirty="0" smtClean="0"/>
          </a:p>
          <a:p>
            <a:pPr>
              <a:buClrTx/>
              <a:buFont typeface="Arial" pitchFamily="34" charset="0"/>
              <a:buChar char="•"/>
            </a:pPr>
            <a:r>
              <a:rPr lang="fr-BE" sz="2400" dirty="0" smtClean="0"/>
              <a:t>Appel à candidature par voie d’avis de marché</a:t>
            </a:r>
          </a:p>
          <a:p>
            <a:pPr marL="109728" indent="0">
              <a:buClrTx/>
              <a:buNone/>
            </a:pPr>
            <a:endParaRPr lang="fr-BE" sz="2400" dirty="0" smtClean="0"/>
          </a:p>
          <a:p>
            <a:pPr>
              <a:buClrTx/>
              <a:buFont typeface="Arial" pitchFamily="34" charset="0"/>
              <a:buChar char="•"/>
            </a:pPr>
            <a:r>
              <a:rPr lang="fr-BE" sz="2400" dirty="0" smtClean="0"/>
              <a:t>Ouverture des offres et proclamation des prix en public</a:t>
            </a:r>
          </a:p>
          <a:p>
            <a:pPr>
              <a:buClrTx/>
              <a:buFont typeface="Arial" pitchFamily="34" charset="0"/>
              <a:buChar char="•"/>
            </a:pPr>
            <a:endParaRPr lang="fr-BE" sz="2400" dirty="0"/>
          </a:p>
          <a:p>
            <a:pPr>
              <a:buClrTx/>
              <a:buFont typeface="Arial" pitchFamily="34" charset="0"/>
              <a:buChar char="•"/>
            </a:pPr>
            <a:r>
              <a:rPr lang="fr-BE" sz="2400" dirty="0" smtClean="0"/>
              <a:t>Le PA doit avoir déterminé à suffisance ses besoins dans le CSC et les moyens pour y satisfaire</a:t>
            </a:r>
            <a:endParaRPr lang="fr-BE" sz="2400" dirty="0"/>
          </a:p>
        </p:txBody>
      </p:sp>
      <p:graphicFrame>
        <p:nvGraphicFramePr>
          <p:cNvPr id="4" name="Diagramme 3"/>
          <p:cNvGraphicFramePr/>
          <p:nvPr>
            <p:extLst>
              <p:ext uri="{D42A27DB-BD31-4B8C-83A1-F6EECF244321}">
                <p14:modId xmlns:p14="http://schemas.microsoft.com/office/powerpoint/2010/main" xmlns="" val="2492772701"/>
              </p:ext>
            </p:extLst>
          </p:nvPr>
        </p:nvGraphicFramePr>
        <p:xfrm>
          <a:off x="251520" y="692696"/>
          <a:ext cx="8784976" cy="4320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xmlns="" val="195133044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/>
              <a:t>I. Un </a:t>
            </a:r>
            <a:r>
              <a:rPr lang="fr-BE" dirty="0" smtClean="0"/>
              <a:t>contrat à titre onéreux</a:t>
            </a:r>
            <a:endParaRPr lang="fr-BE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noFill/>
        </p:spPr>
        <p:txBody>
          <a:bodyPr>
            <a:normAutofit/>
          </a:bodyPr>
          <a:lstStyle/>
          <a:p>
            <a:pPr>
              <a:buClrTx/>
            </a:pPr>
            <a:r>
              <a:rPr lang="fr-BE" sz="2400" dirty="0" smtClean="0"/>
              <a:t>= Charge pesant sur le pouvoir adjudicateur</a:t>
            </a:r>
          </a:p>
          <a:p>
            <a:pPr marL="704088" lvl="2" indent="0">
              <a:buNone/>
            </a:pPr>
            <a:r>
              <a:rPr lang="fr-BE" dirty="0" smtClean="0"/>
              <a:t>		</a:t>
            </a:r>
            <a:r>
              <a:rPr lang="fr-BE" dirty="0" smtClean="0">
                <a:solidFill>
                  <a:schemeClr val="tx1"/>
                </a:solidFill>
              </a:rPr>
              <a:t>Si prestations gratuites </a:t>
            </a:r>
            <a:r>
              <a:rPr lang="fr-BE" dirty="0" smtClean="0">
                <a:solidFill>
                  <a:schemeClr val="tx1"/>
                </a:solidFill>
                <a:sym typeface="Wingdings" pitchFamily="2" charset="2"/>
              </a:rPr>
              <a:t></a:t>
            </a:r>
            <a:r>
              <a:rPr lang="fr-BE" dirty="0" smtClean="0">
                <a:solidFill>
                  <a:schemeClr val="tx1"/>
                </a:solidFill>
              </a:rPr>
              <a:t> pas de MP</a:t>
            </a:r>
          </a:p>
          <a:p>
            <a:pPr marL="704088" lvl="2" indent="0">
              <a:buNone/>
            </a:pPr>
            <a:endParaRPr lang="fr-BE" dirty="0" smtClean="0">
              <a:solidFill>
                <a:schemeClr val="tx1"/>
              </a:solidFill>
            </a:endParaRPr>
          </a:p>
          <a:p>
            <a:pPr>
              <a:buClrTx/>
            </a:pPr>
            <a:r>
              <a:rPr lang="fr-BE" sz="2400" dirty="0" smtClean="0"/>
              <a:t>Le prix = centre de toute la problématique des MP :</a:t>
            </a:r>
          </a:p>
          <a:p>
            <a:pPr lvl="2">
              <a:buClrTx/>
              <a:buFont typeface="Wingdings" pitchFamily="2" charset="2"/>
              <a:buChar char="Ø"/>
            </a:pPr>
            <a:r>
              <a:rPr lang="fr-BE" dirty="0" smtClean="0">
                <a:solidFill>
                  <a:schemeClr val="tx1"/>
                </a:solidFill>
              </a:rPr>
              <a:t>Choix du mode de passation</a:t>
            </a:r>
          </a:p>
          <a:p>
            <a:pPr lvl="2">
              <a:buClrTx/>
              <a:buFont typeface="Wingdings" pitchFamily="2" charset="2"/>
              <a:buChar char="Ø"/>
            </a:pPr>
            <a:r>
              <a:rPr lang="fr-BE" dirty="0" smtClean="0">
                <a:solidFill>
                  <a:schemeClr val="tx1"/>
                </a:solidFill>
              </a:rPr>
              <a:t>Détermination du niveau de publicité</a:t>
            </a:r>
          </a:p>
          <a:p>
            <a:pPr lvl="2">
              <a:buClrTx/>
              <a:buFont typeface="Wingdings" pitchFamily="2" charset="2"/>
              <a:buChar char="Ø"/>
            </a:pPr>
            <a:r>
              <a:rPr lang="fr-BE" dirty="0" smtClean="0">
                <a:solidFill>
                  <a:schemeClr val="tx1"/>
                </a:solidFill>
              </a:rPr>
              <a:t>Attribution </a:t>
            </a:r>
          </a:p>
          <a:p>
            <a:pPr lvl="2">
              <a:buClrTx/>
              <a:buFont typeface="Wingdings" pitchFamily="2" charset="2"/>
              <a:buChar char="Ø"/>
            </a:pPr>
            <a:r>
              <a:rPr lang="fr-BE" dirty="0" smtClean="0">
                <a:solidFill>
                  <a:schemeClr val="tx1"/>
                </a:solidFill>
              </a:rPr>
              <a:t>Exécution </a:t>
            </a:r>
            <a:endParaRPr lang="fr-BE" dirty="0">
              <a:solidFill>
                <a:schemeClr val="tx1"/>
              </a:solidFill>
            </a:endParaRPr>
          </a:p>
        </p:txBody>
      </p:sp>
      <p:sp>
        <p:nvSpPr>
          <p:cNvPr id="4" name="Flèche à angle droit 3"/>
          <p:cNvSpPr/>
          <p:nvPr/>
        </p:nvSpPr>
        <p:spPr>
          <a:xfrm rot="5400000">
            <a:off x="1927035" y="2674245"/>
            <a:ext cx="306034" cy="375383"/>
          </a:xfrm>
          <a:prstGeom prst="bentUpArrow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>
              <a:ln>
                <a:solidFill>
                  <a:sysClr val="windowText" lastClr="000000"/>
                </a:solidFill>
              </a:ln>
              <a:noFill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75051719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 smtClean="0"/>
              <a:t>V. Adjudication </a:t>
            </a:r>
            <a:r>
              <a:rPr lang="fr-BE" dirty="0"/>
              <a:t>(adj.) </a:t>
            </a:r>
            <a:r>
              <a:rPr lang="fr-BE" sz="2000" dirty="0" smtClean="0">
                <a:solidFill>
                  <a:srgbClr val="242852"/>
                </a:solidFill>
              </a:rPr>
              <a:t>(art. </a:t>
            </a:r>
            <a:r>
              <a:rPr lang="fr-BE" sz="2000" dirty="0">
                <a:solidFill>
                  <a:srgbClr val="242852"/>
                </a:solidFill>
              </a:rPr>
              <a:t>24 de la loi)</a:t>
            </a:r>
            <a:endParaRPr lang="fr-BE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2060848"/>
            <a:ext cx="8229600" cy="4752528"/>
          </a:xfrm>
          <a:solidFill>
            <a:schemeClr val="bg1"/>
          </a:solidFill>
        </p:spPr>
        <p:txBody>
          <a:bodyPr>
            <a:normAutofit/>
          </a:bodyPr>
          <a:lstStyle/>
          <a:p>
            <a:pPr>
              <a:buClrTx/>
            </a:pPr>
            <a:r>
              <a:rPr lang="fr-BE" sz="2000" b="1" dirty="0" smtClean="0"/>
              <a:t>Quid des variantes et options</a:t>
            </a:r>
          </a:p>
          <a:p>
            <a:pPr>
              <a:buClrTx/>
              <a:buFont typeface="Symbol"/>
              <a:buChar char="Þ"/>
            </a:pPr>
            <a:r>
              <a:rPr lang="fr-BE" sz="2000" dirty="0" smtClean="0"/>
              <a:t> </a:t>
            </a:r>
            <a:r>
              <a:rPr lang="fr-BE" sz="2000" u="sng" dirty="0" smtClean="0"/>
              <a:t>Variantes</a:t>
            </a:r>
            <a:r>
              <a:rPr lang="fr-BE" sz="2000" dirty="0" smtClean="0"/>
              <a:t> </a:t>
            </a:r>
            <a:r>
              <a:rPr lang="fr-BE" sz="1400" dirty="0" smtClean="0"/>
              <a:t>(art. 9 de l’AR du 15/07/2011)</a:t>
            </a:r>
            <a:endParaRPr lang="fr-BE" sz="2400" dirty="0" smtClean="0"/>
          </a:p>
          <a:p>
            <a:pPr marL="667512" lvl="2" indent="0">
              <a:buClrTx/>
              <a:buFont typeface="Arial" pitchFamily="34" charset="0"/>
              <a:buChar char="•"/>
            </a:pPr>
            <a:r>
              <a:rPr lang="fr-BE" sz="2000" dirty="0" smtClean="0">
                <a:solidFill>
                  <a:schemeClr val="tx1"/>
                </a:solidFill>
              </a:rPr>
              <a:t>	</a:t>
            </a:r>
            <a:r>
              <a:rPr lang="fr-BE" sz="1600" dirty="0" smtClean="0">
                <a:solidFill>
                  <a:schemeClr val="tx1"/>
                </a:solidFill>
              </a:rPr>
              <a:t>obligatoires </a:t>
            </a:r>
            <a:r>
              <a:rPr lang="fr-BE" sz="1600" dirty="0" smtClean="0">
                <a:solidFill>
                  <a:schemeClr val="tx1"/>
                </a:solidFill>
                <a:sym typeface="Wingdings" pitchFamily="2" charset="2"/>
              </a:rPr>
              <a:t></a:t>
            </a:r>
            <a:r>
              <a:rPr lang="fr-BE" sz="1600" dirty="0" smtClean="0">
                <a:solidFill>
                  <a:schemeClr val="tx1"/>
                </a:solidFill>
              </a:rPr>
              <a:t> obligation de remettre offre pour la variante</a:t>
            </a:r>
          </a:p>
          <a:p>
            <a:pPr marL="667512" lvl="2" indent="0">
              <a:buClrTx/>
              <a:buFont typeface="Arial" pitchFamily="34" charset="0"/>
              <a:buChar char="•"/>
            </a:pPr>
            <a:r>
              <a:rPr lang="fr-BE" sz="1600" dirty="0">
                <a:solidFill>
                  <a:schemeClr val="tx1"/>
                </a:solidFill>
              </a:rPr>
              <a:t>	</a:t>
            </a:r>
            <a:r>
              <a:rPr lang="fr-BE" sz="1600" dirty="0" smtClean="0">
                <a:solidFill>
                  <a:schemeClr val="tx1"/>
                </a:solidFill>
              </a:rPr>
              <a:t>facultatives </a:t>
            </a:r>
            <a:r>
              <a:rPr lang="fr-BE" sz="1600" dirty="0" smtClean="0">
                <a:solidFill>
                  <a:schemeClr val="tx1"/>
                </a:solidFill>
                <a:sym typeface="Wingdings" pitchFamily="2" charset="2"/>
              </a:rPr>
              <a:t></a:t>
            </a:r>
            <a:r>
              <a:rPr lang="fr-BE" sz="1600" dirty="0" smtClean="0">
                <a:solidFill>
                  <a:schemeClr val="tx1"/>
                </a:solidFill>
              </a:rPr>
              <a:t> pas d’obligation de remettre offre pour la variante</a:t>
            </a:r>
          </a:p>
          <a:p>
            <a:pPr marL="667512" lvl="2" indent="0">
              <a:buClrTx/>
              <a:buFont typeface="Arial" pitchFamily="34" charset="0"/>
              <a:buChar char="•"/>
            </a:pPr>
            <a:r>
              <a:rPr lang="fr-BE" sz="1600" dirty="0">
                <a:solidFill>
                  <a:schemeClr val="tx1"/>
                </a:solidFill>
              </a:rPr>
              <a:t>	</a:t>
            </a:r>
            <a:r>
              <a:rPr lang="fr-BE" sz="1600" dirty="0" smtClean="0">
                <a:solidFill>
                  <a:schemeClr val="tx1"/>
                </a:solidFill>
              </a:rPr>
              <a:t>libres </a:t>
            </a:r>
            <a:r>
              <a:rPr lang="fr-BE" sz="1600" dirty="0" smtClean="0">
                <a:solidFill>
                  <a:schemeClr val="tx1"/>
                </a:solidFill>
                <a:sym typeface="Wingdings" pitchFamily="2" charset="2"/>
              </a:rPr>
              <a:t></a:t>
            </a:r>
            <a:r>
              <a:rPr lang="fr-BE" sz="1600" dirty="0" smtClean="0">
                <a:solidFill>
                  <a:schemeClr val="tx1"/>
                </a:solidFill>
              </a:rPr>
              <a:t> non autorisées </a:t>
            </a:r>
          </a:p>
          <a:p>
            <a:pPr marL="109728" indent="0">
              <a:buClrTx/>
              <a:buNone/>
            </a:pPr>
            <a:endParaRPr lang="fr-BE" sz="1000" dirty="0"/>
          </a:p>
          <a:p>
            <a:pPr marL="109728" indent="0">
              <a:buClrTx/>
              <a:buNone/>
            </a:pPr>
            <a:r>
              <a:rPr lang="fr-BE" sz="2000" dirty="0" smtClean="0"/>
              <a:t>Offre la plus basse </a:t>
            </a:r>
            <a:r>
              <a:rPr lang="fr-BE" sz="2000" dirty="0" smtClean="0">
                <a:sym typeface="Wingdings" pitchFamily="2" charset="2"/>
              </a:rPr>
              <a:t></a:t>
            </a:r>
            <a:r>
              <a:rPr lang="fr-BE" sz="2000" dirty="0" smtClean="0"/>
              <a:t> classement unique des offres de base et de celles relatives aux variantes</a:t>
            </a:r>
          </a:p>
          <a:p>
            <a:pPr marL="109728" indent="0">
              <a:buClrTx/>
              <a:buNone/>
            </a:pPr>
            <a:endParaRPr lang="fr-BE" sz="1100" dirty="0" smtClean="0"/>
          </a:p>
          <a:p>
            <a:pPr lvl="0">
              <a:buClrTx/>
              <a:buFont typeface="Symbol"/>
              <a:buChar char="Þ"/>
            </a:pPr>
            <a:r>
              <a:rPr lang="fr-BE" sz="2000" dirty="0" smtClean="0"/>
              <a:t> </a:t>
            </a:r>
            <a:r>
              <a:rPr lang="fr-BE" sz="2000" u="sng" dirty="0" smtClean="0"/>
              <a:t>Options</a:t>
            </a:r>
            <a:r>
              <a:rPr lang="fr-BE" sz="2000" dirty="0" smtClean="0"/>
              <a:t> </a:t>
            </a:r>
            <a:r>
              <a:rPr lang="fr-BE" sz="1400" dirty="0">
                <a:solidFill>
                  <a:prstClr val="black"/>
                </a:solidFill>
              </a:rPr>
              <a:t>(art. </a:t>
            </a:r>
            <a:r>
              <a:rPr lang="fr-BE" sz="1400" dirty="0" smtClean="0">
                <a:solidFill>
                  <a:prstClr val="black"/>
                </a:solidFill>
              </a:rPr>
              <a:t>10 </a:t>
            </a:r>
            <a:r>
              <a:rPr lang="fr-BE" sz="1400" dirty="0">
                <a:solidFill>
                  <a:prstClr val="black"/>
                </a:solidFill>
              </a:rPr>
              <a:t>de l’AR du 15/07/2011)</a:t>
            </a:r>
            <a:endParaRPr lang="fr-BE" sz="2400" dirty="0">
              <a:solidFill>
                <a:prstClr val="black"/>
              </a:solidFill>
            </a:endParaRPr>
          </a:p>
          <a:p>
            <a:pPr marL="667512" lvl="2" indent="0">
              <a:buClrTx/>
              <a:buFont typeface="Arial" pitchFamily="34" charset="0"/>
              <a:buChar char="•"/>
            </a:pPr>
            <a:r>
              <a:rPr lang="fr-BE" sz="1600" dirty="0" smtClean="0">
                <a:solidFill>
                  <a:schemeClr val="tx1"/>
                </a:solidFill>
              </a:rPr>
              <a:t>	obligatoires </a:t>
            </a:r>
            <a:r>
              <a:rPr lang="fr-BE" sz="1600" dirty="0" smtClean="0">
                <a:solidFill>
                  <a:schemeClr val="tx1"/>
                </a:solidFill>
                <a:sym typeface="Wingdings" pitchFamily="2" charset="2"/>
              </a:rPr>
              <a:t></a:t>
            </a:r>
            <a:r>
              <a:rPr lang="fr-BE" sz="1600" dirty="0" smtClean="0">
                <a:solidFill>
                  <a:schemeClr val="tx1"/>
                </a:solidFill>
              </a:rPr>
              <a:t> obligation de remettre offre pour l’option</a:t>
            </a:r>
          </a:p>
          <a:p>
            <a:pPr marL="667512" lvl="2" indent="0">
              <a:buClrTx/>
              <a:buFont typeface="Arial" pitchFamily="34" charset="0"/>
              <a:buChar char="•"/>
            </a:pPr>
            <a:r>
              <a:rPr lang="fr-BE" sz="1600" dirty="0">
                <a:solidFill>
                  <a:schemeClr val="tx1"/>
                </a:solidFill>
              </a:rPr>
              <a:t>	</a:t>
            </a:r>
            <a:r>
              <a:rPr lang="fr-BE" sz="1600" dirty="0" smtClean="0">
                <a:solidFill>
                  <a:schemeClr val="tx1"/>
                </a:solidFill>
              </a:rPr>
              <a:t>libres </a:t>
            </a:r>
            <a:r>
              <a:rPr lang="fr-BE" sz="1600" dirty="0" smtClean="0">
                <a:solidFill>
                  <a:schemeClr val="tx1"/>
                </a:solidFill>
                <a:sym typeface="Wingdings" pitchFamily="2" charset="2"/>
              </a:rPr>
              <a:t></a:t>
            </a:r>
            <a:r>
              <a:rPr lang="fr-BE" sz="1600" dirty="0" smtClean="0">
                <a:solidFill>
                  <a:schemeClr val="tx1"/>
                </a:solidFill>
              </a:rPr>
              <a:t> présentée d’initiative par les soumissionnaires</a:t>
            </a:r>
          </a:p>
          <a:p>
            <a:pPr marL="109728" indent="0">
              <a:buClrTx/>
              <a:buNone/>
            </a:pPr>
            <a:endParaRPr lang="fr-BE" sz="1000" dirty="0" smtClean="0"/>
          </a:p>
          <a:p>
            <a:pPr marL="109728" indent="0">
              <a:buClrTx/>
              <a:buNone/>
            </a:pPr>
            <a:r>
              <a:rPr lang="fr-BE" sz="2000" dirty="0" smtClean="0"/>
              <a:t>Pas d’obligation de lever une option mais leur valeur = prise en compte pour le classement des offres</a:t>
            </a:r>
            <a:endParaRPr lang="fr-BE" sz="2000" dirty="0"/>
          </a:p>
        </p:txBody>
      </p:sp>
      <p:graphicFrame>
        <p:nvGraphicFramePr>
          <p:cNvPr id="4" name="Diagramme 3"/>
          <p:cNvGraphicFramePr/>
          <p:nvPr>
            <p:extLst>
              <p:ext uri="{D42A27DB-BD31-4B8C-83A1-F6EECF244321}">
                <p14:modId xmlns:p14="http://schemas.microsoft.com/office/powerpoint/2010/main" xmlns="" val="1452958155"/>
              </p:ext>
            </p:extLst>
          </p:nvPr>
        </p:nvGraphicFramePr>
        <p:xfrm>
          <a:off x="251520" y="692696"/>
          <a:ext cx="8784976" cy="4320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xmlns="" val="84269063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 smtClean="0"/>
              <a:t>V. Appel d’offre (A.O.) </a:t>
            </a:r>
            <a:r>
              <a:rPr lang="fr-BE" sz="2000" dirty="0" smtClean="0">
                <a:solidFill>
                  <a:srgbClr val="242852"/>
                </a:solidFill>
              </a:rPr>
              <a:t>(art. 25 </a:t>
            </a:r>
            <a:r>
              <a:rPr lang="fr-BE" sz="2000" dirty="0">
                <a:solidFill>
                  <a:srgbClr val="242852"/>
                </a:solidFill>
              </a:rPr>
              <a:t>de la loi)</a:t>
            </a:r>
            <a:endParaRPr lang="fr-BE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noFill/>
        </p:spPr>
        <p:txBody>
          <a:bodyPr>
            <a:normAutofit fontScale="92500" lnSpcReduction="20000"/>
          </a:bodyPr>
          <a:lstStyle/>
          <a:p>
            <a:pPr marL="109728" indent="0">
              <a:buNone/>
            </a:pPr>
            <a:r>
              <a:rPr lang="fr-BE" b="1" dirty="0"/>
              <a:t>= </a:t>
            </a:r>
            <a:r>
              <a:rPr lang="fr-BE" b="1" dirty="0" smtClean="0"/>
              <a:t>Attribution </a:t>
            </a:r>
            <a:r>
              <a:rPr lang="fr-BE" b="1" dirty="0"/>
              <a:t>du marché à l’offre </a:t>
            </a:r>
            <a:r>
              <a:rPr lang="fr-BE" b="1" u="sng" dirty="0"/>
              <a:t>régulière</a:t>
            </a:r>
            <a:r>
              <a:rPr lang="fr-BE" b="1" dirty="0"/>
              <a:t> </a:t>
            </a:r>
            <a:r>
              <a:rPr lang="fr-BE" b="1" dirty="0" smtClean="0"/>
              <a:t>économiquement la </a:t>
            </a:r>
            <a:r>
              <a:rPr lang="fr-BE" b="1" dirty="0"/>
              <a:t>plus </a:t>
            </a:r>
            <a:r>
              <a:rPr lang="fr-BE" b="1" u="sng" dirty="0" smtClean="0"/>
              <a:t>avantageuse</a:t>
            </a:r>
          </a:p>
          <a:p>
            <a:pPr marL="109728" indent="0">
              <a:buNone/>
            </a:pPr>
            <a:endParaRPr lang="fr-BE" sz="1700" b="1" u="sng" dirty="0"/>
          </a:p>
          <a:p>
            <a:pPr>
              <a:buClrTx/>
              <a:buFont typeface="Symbol"/>
              <a:buChar char="Þ"/>
            </a:pPr>
            <a:r>
              <a:rPr lang="fr-BE" dirty="0" smtClean="0"/>
              <a:t> </a:t>
            </a:r>
            <a:r>
              <a:rPr lang="fr-BE" sz="2600" dirty="0"/>
              <a:t>Meilleur rapport qualité/prix </a:t>
            </a:r>
          </a:p>
          <a:p>
            <a:pPr>
              <a:buClrTx/>
              <a:buFont typeface="Symbol"/>
              <a:buChar char="Þ"/>
            </a:pPr>
            <a:r>
              <a:rPr lang="fr-BE" sz="2600" dirty="0" smtClean="0"/>
              <a:t> Obligation de fixer des critères d’attribution</a:t>
            </a:r>
            <a:endParaRPr lang="fr-BE" sz="2200" dirty="0"/>
          </a:p>
          <a:p>
            <a:pPr marL="109728" indent="0">
              <a:buClrTx/>
              <a:buNone/>
            </a:pPr>
            <a:r>
              <a:rPr lang="fr-BE" sz="1600" dirty="0"/>
              <a:t>	</a:t>
            </a:r>
          </a:p>
          <a:p>
            <a:pPr>
              <a:buClrTx/>
              <a:buFont typeface="Arial" pitchFamily="34" charset="0"/>
              <a:buChar char="•"/>
            </a:pPr>
            <a:r>
              <a:rPr lang="fr-BE" sz="2600" dirty="0"/>
              <a:t>Appel à candidature par voie d’avis de marché</a:t>
            </a:r>
          </a:p>
          <a:p>
            <a:pPr marL="109728" indent="0">
              <a:buClrTx/>
              <a:buNone/>
            </a:pPr>
            <a:endParaRPr lang="fr-BE" sz="1700" dirty="0"/>
          </a:p>
          <a:p>
            <a:pPr>
              <a:buClrTx/>
              <a:buFont typeface="Arial" pitchFamily="34" charset="0"/>
              <a:buChar char="•"/>
            </a:pPr>
            <a:r>
              <a:rPr lang="fr-BE" sz="2600" dirty="0" smtClean="0"/>
              <a:t>Ouverture </a:t>
            </a:r>
            <a:r>
              <a:rPr lang="fr-BE" sz="2600"/>
              <a:t>des </a:t>
            </a:r>
            <a:r>
              <a:rPr lang="fr-BE" sz="2600" smtClean="0"/>
              <a:t>offres</a:t>
            </a:r>
          </a:p>
          <a:p>
            <a:pPr>
              <a:buClrTx/>
              <a:buFont typeface="Arial" pitchFamily="34" charset="0"/>
              <a:buChar char="•"/>
            </a:pPr>
            <a:endParaRPr lang="fr-BE" sz="1700" dirty="0"/>
          </a:p>
          <a:p>
            <a:pPr>
              <a:buClrTx/>
              <a:buFont typeface="Arial" pitchFamily="34" charset="0"/>
              <a:buChar char="•"/>
            </a:pPr>
            <a:r>
              <a:rPr lang="fr-BE" sz="2600" dirty="0"/>
              <a:t>Le PA </a:t>
            </a:r>
            <a:r>
              <a:rPr lang="fr-BE" sz="2600" dirty="0" smtClean="0"/>
              <a:t>définit ses besoins dans le CSC </a:t>
            </a:r>
            <a:r>
              <a:rPr lang="fr-BE" sz="2600" dirty="0" smtClean="0">
                <a:sym typeface="Wingdings" pitchFamily="2" charset="2"/>
              </a:rPr>
              <a:t></a:t>
            </a:r>
            <a:r>
              <a:rPr lang="fr-BE" sz="2600" dirty="0" smtClean="0"/>
              <a:t> les soumissionnaires doivent apporter des propositions de garantie de moyens pour satisfaire ces besoins</a:t>
            </a:r>
            <a:endParaRPr lang="fr-BE" sz="2600" dirty="0"/>
          </a:p>
          <a:p>
            <a:endParaRPr lang="fr-BE" sz="1700" dirty="0"/>
          </a:p>
        </p:txBody>
      </p:sp>
      <p:graphicFrame>
        <p:nvGraphicFramePr>
          <p:cNvPr id="4" name="Diagramme 3"/>
          <p:cNvGraphicFramePr/>
          <p:nvPr>
            <p:extLst>
              <p:ext uri="{D42A27DB-BD31-4B8C-83A1-F6EECF244321}">
                <p14:modId xmlns:p14="http://schemas.microsoft.com/office/powerpoint/2010/main" xmlns="" val="3454725564"/>
              </p:ext>
            </p:extLst>
          </p:nvPr>
        </p:nvGraphicFramePr>
        <p:xfrm>
          <a:off x="251520" y="692696"/>
          <a:ext cx="8784976" cy="4320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xmlns="" val="228144675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 smtClean="0"/>
              <a:t>V. Appel </a:t>
            </a:r>
            <a:r>
              <a:rPr lang="fr-BE" dirty="0"/>
              <a:t>d’offre (A.O</a:t>
            </a:r>
            <a:r>
              <a:rPr lang="fr-BE" dirty="0" smtClean="0"/>
              <a:t>.) </a:t>
            </a:r>
            <a:r>
              <a:rPr lang="fr-BE" sz="2000" dirty="0" smtClean="0">
                <a:solidFill>
                  <a:srgbClr val="242852"/>
                </a:solidFill>
              </a:rPr>
              <a:t>(art. 25 </a:t>
            </a:r>
            <a:r>
              <a:rPr lang="fr-BE" sz="2000" dirty="0">
                <a:solidFill>
                  <a:srgbClr val="242852"/>
                </a:solidFill>
              </a:rPr>
              <a:t>de la loi)</a:t>
            </a:r>
            <a:endParaRPr lang="fr-BE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noFill/>
        </p:spPr>
        <p:txBody>
          <a:bodyPr/>
          <a:lstStyle/>
          <a:p>
            <a:pPr>
              <a:buClrTx/>
            </a:pPr>
            <a:r>
              <a:rPr lang="fr-BE" dirty="0" smtClean="0"/>
              <a:t>Critères d’attributions</a:t>
            </a:r>
          </a:p>
          <a:p>
            <a:pPr lvl="1">
              <a:buClrTx/>
              <a:buFont typeface="Wingdings" pitchFamily="2" charset="2"/>
              <a:buChar char="Ø"/>
            </a:pPr>
            <a:r>
              <a:rPr lang="fr-BE" sz="2000" dirty="0" smtClean="0">
                <a:solidFill>
                  <a:schemeClr val="tx1"/>
                </a:solidFill>
              </a:rPr>
              <a:t>Justifié par la nature du marché</a:t>
            </a:r>
          </a:p>
          <a:p>
            <a:pPr lvl="1">
              <a:buClrTx/>
              <a:buFont typeface="Wingdings" pitchFamily="2" charset="2"/>
              <a:buChar char="Ø"/>
            </a:pPr>
            <a:endParaRPr lang="fr-BE" sz="1000" dirty="0" smtClean="0">
              <a:solidFill>
                <a:schemeClr val="tx1"/>
              </a:solidFill>
            </a:endParaRPr>
          </a:p>
          <a:p>
            <a:pPr lvl="1">
              <a:buClrTx/>
              <a:buFont typeface="Wingdings" pitchFamily="2" charset="2"/>
              <a:buChar char="Ø"/>
            </a:pPr>
            <a:r>
              <a:rPr lang="fr-BE" sz="2000" dirty="0" smtClean="0">
                <a:solidFill>
                  <a:schemeClr val="tx1"/>
                </a:solidFill>
              </a:rPr>
              <a:t>Mentionnés dans l’avis de marché et le CSC </a:t>
            </a:r>
            <a:r>
              <a:rPr lang="fr-BE" sz="1400" dirty="0" smtClean="0">
                <a:solidFill>
                  <a:schemeClr val="tx1"/>
                </a:solidFill>
              </a:rPr>
              <a:t>(pas de possibilité de les modifier à postériori)</a:t>
            </a:r>
          </a:p>
          <a:p>
            <a:pPr lvl="1">
              <a:buClrTx/>
              <a:buFont typeface="Wingdings" pitchFamily="2" charset="2"/>
              <a:buChar char="Ø"/>
            </a:pPr>
            <a:endParaRPr lang="fr-BE" sz="1000" dirty="0" smtClean="0">
              <a:solidFill>
                <a:schemeClr val="tx1"/>
              </a:solidFill>
            </a:endParaRPr>
          </a:p>
          <a:p>
            <a:pPr lvl="1">
              <a:buClrTx/>
              <a:buFont typeface="Wingdings" pitchFamily="2" charset="2"/>
              <a:buChar char="Ø"/>
            </a:pPr>
            <a:r>
              <a:rPr lang="fr-BE" sz="2000" dirty="0" smtClean="0">
                <a:solidFill>
                  <a:schemeClr val="tx1"/>
                </a:solidFill>
              </a:rPr>
              <a:t>Comparaison objective des offres</a:t>
            </a:r>
          </a:p>
          <a:p>
            <a:pPr marL="411480" lvl="1" indent="0">
              <a:buClrTx/>
              <a:buNone/>
            </a:pPr>
            <a:r>
              <a:rPr lang="fr-BE" sz="2000" dirty="0">
                <a:solidFill>
                  <a:schemeClr val="tx1"/>
                </a:solidFill>
              </a:rPr>
              <a:t>	</a:t>
            </a:r>
            <a:r>
              <a:rPr lang="fr-BE" sz="1400" dirty="0" smtClean="0">
                <a:solidFill>
                  <a:schemeClr val="tx1"/>
                </a:solidFill>
              </a:rPr>
              <a:t>Exemple : prix, qualité, caractère esthétique, caractéristiques environnementales,    	rentabilité, service après vente, garantie, délai de livraison ou d’exécution, …</a:t>
            </a:r>
          </a:p>
          <a:p>
            <a:pPr marL="411480" lvl="1" indent="0">
              <a:buClrTx/>
              <a:buNone/>
            </a:pPr>
            <a:endParaRPr lang="fr-BE" sz="1000" dirty="0" smtClean="0">
              <a:solidFill>
                <a:schemeClr val="tx1"/>
              </a:solidFill>
            </a:endParaRPr>
          </a:p>
          <a:p>
            <a:pPr lvl="1">
              <a:buClrTx/>
              <a:buFont typeface="Wingdings" pitchFamily="2" charset="2"/>
              <a:buChar char="Ø"/>
            </a:pPr>
            <a:r>
              <a:rPr lang="fr-BE" sz="2000" u="sng" dirty="0" smtClean="0">
                <a:solidFill>
                  <a:schemeClr val="tx1"/>
                </a:solidFill>
              </a:rPr>
              <a:t>/!\</a:t>
            </a:r>
            <a:r>
              <a:rPr lang="fr-BE" sz="2000" dirty="0" smtClean="0">
                <a:solidFill>
                  <a:schemeClr val="tx1"/>
                </a:solidFill>
              </a:rPr>
              <a:t> pondération à préciser impérativement dans les documents du marché</a:t>
            </a:r>
          </a:p>
          <a:p>
            <a:pPr marL="411480" lvl="1" indent="0">
              <a:buClrTx/>
              <a:buNone/>
            </a:pPr>
            <a:r>
              <a:rPr lang="fr-BE" sz="2000" dirty="0">
                <a:solidFill>
                  <a:schemeClr val="tx1"/>
                </a:solidFill>
              </a:rPr>
              <a:t>	</a:t>
            </a:r>
            <a:r>
              <a:rPr lang="fr-BE" sz="1400" dirty="0" smtClean="0">
                <a:solidFill>
                  <a:schemeClr val="tx1"/>
                </a:solidFill>
              </a:rPr>
              <a:t>Exemple : règle de 3 pour le critère prix; cotation sur base de valeur</a:t>
            </a:r>
          </a:p>
        </p:txBody>
      </p:sp>
      <p:graphicFrame>
        <p:nvGraphicFramePr>
          <p:cNvPr id="4" name="Diagramme 3"/>
          <p:cNvGraphicFramePr/>
          <p:nvPr>
            <p:extLst>
              <p:ext uri="{D42A27DB-BD31-4B8C-83A1-F6EECF244321}">
                <p14:modId xmlns:p14="http://schemas.microsoft.com/office/powerpoint/2010/main" xmlns="" val="1761745671"/>
              </p:ext>
            </p:extLst>
          </p:nvPr>
        </p:nvGraphicFramePr>
        <p:xfrm>
          <a:off x="251520" y="692696"/>
          <a:ext cx="8784976" cy="4320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xmlns="" val="421063452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/>
              <a:t>V. Appel d’offre (A.O.) </a:t>
            </a:r>
            <a:r>
              <a:rPr lang="fr-BE" sz="2000" dirty="0">
                <a:solidFill>
                  <a:srgbClr val="242852"/>
                </a:solidFill>
              </a:rPr>
              <a:t>(</a:t>
            </a:r>
            <a:r>
              <a:rPr lang="fr-BE" sz="2000" dirty="0" smtClean="0">
                <a:solidFill>
                  <a:srgbClr val="242852"/>
                </a:solidFill>
              </a:rPr>
              <a:t>art. 25 </a:t>
            </a:r>
            <a:r>
              <a:rPr lang="fr-BE" sz="2000" dirty="0">
                <a:solidFill>
                  <a:srgbClr val="242852"/>
                </a:solidFill>
              </a:rPr>
              <a:t>de la loi)</a:t>
            </a:r>
            <a:endParaRPr lang="fr-BE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noFill/>
        </p:spPr>
        <p:txBody>
          <a:bodyPr>
            <a:normAutofit fontScale="92500" lnSpcReduction="10000"/>
          </a:bodyPr>
          <a:lstStyle/>
          <a:p>
            <a:pPr lvl="0">
              <a:buClrTx/>
            </a:pPr>
            <a:r>
              <a:rPr lang="fr-BE" sz="2000" b="1" dirty="0">
                <a:solidFill>
                  <a:prstClr val="black"/>
                </a:solidFill>
              </a:rPr>
              <a:t>Quid des variantes et options</a:t>
            </a:r>
          </a:p>
          <a:p>
            <a:pPr lvl="0">
              <a:buClrTx/>
              <a:buFont typeface="Symbol"/>
              <a:buChar char="Þ"/>
            </a:pPr>
            <a:r>
              <a:rPr lang="fr-BE" sz="2000" dirty="0">
                <a:solidFill>
                  <a:prstClr val="black"/>
                </a:solidFill>
              </a:rPr>
              <a:t> </a:t>
            </a:r>
            <a:r>
              <a:rPr lang="fr-BE" sz="2000" u="sng" dirty="0">
                <a:solidFill>
                  <a:prstClr val="black"/>
                </a:solidFill>
              </a:rPr>
              <a:t>Variantes</a:t>
            </a:r>
            <a:r>
              <a:rPr lang="fr-BE" sz="2000" dirty="0">
                <a:solidFill>
                  <a:prstClr val="black"/>
                </a:solidFill>
              </a:rPr>
              <a:t> </a:t>
            </a:r>
            <a:r>
              <a:rPr lang="fr-BE" sz="1400" dirty="0">
                <a:solidFill>
                  <a:prstClr val="black"/>
                </a:solidFill>
              </a:rPr>
              <a:t>(art. 9 de l’AR du 15/07/2011</a:t>
            </a:r>
            <a:r>
              <a:rPr lang="fr-BE" sz="1400" dirty="0" smtClean="0">
                <a:solidFill>
                  <a:prstClr val="black"/>
                </a:solidFill>
              </a:rPr>
              <a:t>)</a:t>
            </a:r>
          </a:p>
          <a:p>
            <a:pPr marL="447675" lvl="0" indent="0">
              <a:buClrTx/>
              <a:buNone/>
            </a:pPr>
            <a:r>
              <a:rPr lang="fr-BE" sz="1900" dirty="0" smtClean="0">
                <a:solidFill>
                  <a:prstClr val="black"/>
                </a:solidFill>
              </a:rPr>
              <a:t>Ne constitue pas un critère d’attribution !</a:t>
            </a:r>
            <a:endParaRPr lang="fr-BE" sz="3500" dirty="0">
              <a:solidFill>
                <a:prstClr val="black"/>
              </a:solidFill>
            </a:endParaRPr>
          </a:p>
          <a:p>
            <a:pPr marL="667512" lvl="2" indent="0">
              <a:buClrTx/>
              <a:buFont typeface="Arial" pitchFamily="34" charset="0"/>
              <a:buChar char="•"/>
            </a:pPr>
            <a:r>
              <a:rPr lang="fr-BE" sz="2000" dirty="0" smtClean="0">
                <a:solidFill>
                  <a:schemeClr val="tx1"/>
                </a:solidFill>
              </a:rPr>
              <a:t>	</a:t>
            </a:r>
            <a:r>
              <a:rPr lang="fr-BE" sz="1600" dirty="0" smtClean="0">
                <a:solidFill>
                  <a:schemeClr val="tx1"/>
                </a:solidFill>
              </a:rPr>
              <a:t>obligatoires </a:t>
            </a:r>
            <a:r>
              <a:rPr lang="fr-BE" sz="1600" dirty="0" smtClean="0">
                <a:solidFill>
                  <a:schemeClr val="tx1"/>
                </a:solidFill>
                <a:sym typeface="Wingdings" pitchFamily="2" charset="2"/>
              </a:rPr>
              <a:t></a:t>
            </a:r>
            <a:r>
              <a:rPr lang="fr-BE" sz="1600" dirty="0" smtClean="0">
                <a:solidFill>
                  <a:schemeClr val="tx1"/>
                </a:solidFill>
              </a:rPr>
              <a:t> obligation de remettre offre pour la variante</a:t>
            </a:r>
          </a:p>
          <a:p>
            <a:pPr marL="667512" lvl="2" indent="0">
              <a:buClrTx/>
              <a:buFont typeface="Arial" pitchFamily="34" charset="0"/>
              <a:buChar char="•"/>
            </a:pPr>
            <a:r>
              <a:rPr lang="fr-BE" sz="1600" dirty="0" smtClean="0">
                <a:solidFill>
                  <a:schemeClr val="tx1"/>
                </a:solidFill>
              </a:rPr>
              <a:t>	facultatives </a:t>
            </a:r>
            <a:r>
              <a:rPr lang="fr-BE" sz="1600" dirty="0" smtClean="0">
                <a:solidFill>
                  <a:schemeClr val="tx1"/>
                </a:solidFill>
                <a:sym typeface="Wingdings" pitchFamily="2" charset="2"/>
              </a:rPr>
              <a:t></a:t>
            </a:r>
            <a:r>
              <a:rPr lang="fr-BE" sz="1600" dirty="0" smtClean="0">
                <a:solidFill>
                  <a:schemeClr val="tx1"/>
                </a:solidFill>
              </a:rPr>
              <a:t> pas d’obligation de remettre offre pour la variante</a:t>
            </a:r>
          </a:p>
          <a:p>
            <a:pPr marL="667512" lvl="2" indent="0">
              <a:buClrTx/>
              <a:buFont typeface="Arial" pitchFamily="34" charset="0"/>
              <a:buChar char="•"/>
            </a:pPr>
            <a:r>
              <a:rPr lang="fr-BE" sz="1600" dirty="0" smtClean="0">
                <a:solidFill>
                  <a:schemeClr val="tx1"/>
                </a:solidFill>
              </a:rPr>
              <a:t>	libres </a:t>
            </a:r>
            <a:r>
              <a:rPr lang="fr-BE" sz="1600" dirty="0" smtClean="0">
                <a:solidFill>
                  <a:schemeClr val="tx1"/>
                </a:solidFill>
                <a:sym typeface="Wingdings" pitchFamily="2" charset="2"/>
              </a:rPr>
              <a:t> </a:t>
            </a:r>
            <a:r>
              <a:rPr lang="fr-BE" sz="1600" dirty="0" smtClean="0">
                <a:solidFill>
                  <a:prstClr val="black"/>
                </a:solidFill>
              </a:rPr>
              <a:t>autorisées </a:t>
            </a:r>
            <a:r>
              <a:rPr lang="fr-BE" sz="1600" dirty="0">
                <a:solidFill>
                  <a:prstClr val="black"/>
                </a:solidFill>
              </a:rPr>
              <a:t>en </a:t>
            </a:r>
            <a:r>
              <a:rPr lang="fr-BE" sz="1600" dirty="0" smtClean="0">
                <a:solidFill>
                  <a:prstClr val="black"/>
                </a:solidFill>
              </a:rPr>
              <a:t>appel d’offre (à préciser dans le CSC)</a:t>
            </a:r>
          </a:p>
          <a:p>
            <a:pPr marL="109728" indent="0">
              <a:buClrTx/>
              <a:buNone/>
            </a:pPr>
            <a:endParaRPr lang="fr-BE" sz="1100" dirty="0">
              <a:solidFill>
                <a:prstClr val="black"/>
              </a:solidFill>
            </a:endParaRPr>
          </a:p>
          <a:p>
            <a:pPr marL="109728" lvl="0" indent="0">
              <a:buClrTx/>
              <a:buNone/>
            </a:pPr>
            <a:r>
              <a:rPr lang="fr-BE" sz="2000" dirty="0">
                <a:solidFill>
                  <a:prstClr val="black"/>
                </a:solidFill>
              </a:rPr>
              <a:t>Offre la plus </a:t>
            </a:r>
            <a:r>
              <a:rPr lang="fr-BE" sz="2000" dirty="0" smtClean="0">
                <a:solidFill>
                  <a:prstClr val="black"/>
                </a:solidFill>
              </a:rPr>
              <a:t>intéressante </a:t>
            </a:r>
            <a:r>
              <a:rPr lang="fr-BE" sz="2000" dirty="0" smtClean="0">
                <a:solidFill>
                  <a:prstClr val="black"/>
                </a:solidFill>
                <a:sym typeface="Wingdings" pitchFamily="2" charset="2"/>
              </a:rPr>
              <a:t></a:t>
            </a:r>
            <a:r>
              <a:rPr lang="fr-BE" sz="2000" dirty="0" smtClean="0">
                <a:solidFill>
                  <a:prstClr val="black"/>
                </a:solidFill>
              </a:rPr>
              <a:t> classement </a:t>
            </a:r>
            <a:r>
              <a:rPr lang="fr-BE" sz="2000" dirty="0">
                <a:solidFill>
                  <a:prstClr val="black"/>
                </a:solidFill>
              </a:rPr>
              <a:t>unique des offres de base et de celles relative aux </a:t>
            </a:r>
            <a:r>
              <a:rPr lang="fr-BE" sz="2000" dirty="0" smtClean="0">
                <a:solidFill>
                  <a:prstClr val="black"/>
                </a:solidFill>
              </a:rPr>
              <a:t>variantes</a:t>
            </a:r>
          </a:p>
          <a:p>
            <a:pPr marL="109728" lvl="0" indent="0">
              <a:buClrTx/>
              <a:buNone/>
            </a:pPr>
            <a:endParaRPr lang="fr-BE" sz="1000" dirty="0">
              <a:solidFill>
                <a:prstClr val="black"/>
              </a:solidFill>
            </a:endParaRPr>
          </a:p>
          <a:p>
            <a:pPr lvl="0">
              <a:buClrTx/>
              <a:buFont typeface="Symbol"/>
              <a:buChar char="Þ"/>
            </a:pPr>
            <a:r>
              <a:rPr lang="fr-BE" sz="2000" dirty="0">
                <a:solidFill>
                  <a:prstClr val="black"/>
                </a:solidFill>
              </a:rPr>
              <a:t> </a:t>
            </a:r>
            <a:r>
              <a:rPr lang="fr-BE" sz="2000" u="sng" dirty="0">
                <a:solidFill>
                  <a:prstClr val="black"/>
                </a:solidFill>
              </a:rPr>
              <a:t>Options</a:t>
            </a:r>
            <a:r>
              <a:rPr lang="fr-BE" sz="2000" dirty="0">
                <a:solidFill>
                  <a:prstClr val="black"/>
                </a:solidFill>
              </a:rPr>
              <a:t> </a:t>
            </a:r>
            <a:r>
              <a:rPr lang="fr-BE" sz="1400" dirty="0">
                <a:solidFill>
                  <a:prstClr val="black"/>
                </a:solidFill>
              </a:rPr>
              <a:t>(art. 10 de l’AR du 15/07/2011)</a:t>
            </a:r>
            <a:endParaRPr lang="fr-BE" sz="2400" dirty="0">
              <a:solidFill>
                <a:prstClr val="black"/>
              </a:solidFill>
            </a:endParaRPr>
          </a:p>
          <a:p>
            <a:pPr marL="667512" lvl="2" indent="0">
              <a:buClrTx/>
              <a:buFont typeface="Arial" pitchFamily="34" charset="0"/>
              <a:buChar char="•"/>
            </a:pPr>
            <a:r>
              <a:rPr lang="fr-BE" sz="1600" dirty="0" smtClean="0">
                <a:solidFill>
                  <a:schemeClr val="tx1"/>
                </a:solidFill>
              </a:rPr>
              <a:t>	obligatoires </a:t>
            </a:r>
            <a:r>
              <a:rPr lang="fr-BE" sz="1600" dirty="0" smtClean="0">
                <a:solidFill>
                  <a:schemeClr val="tx1"/>
                </a:solidFill>
                <a:sym typeface="Wingdings" pitchFamily="2" charset="2"/>
              </a:rPr>
              <a:t></a:t>
            </a:r>
            <a:r>
              <a:rPr lang="fr-BE" sz="1600" dirty="0" smtClean="0">
                <a:solidFill>
                  <a:schemeClr val="tx1"/>
                </a:solidFill>
              </a:rPr>
              <a:t> obligation de remettre offre pour l’option</a:t>
            </a:r>
          </a:p>
          <a:p>
            <a:pPr marL="667512" lvl="2" indent="0">
              <a:buClrTx/>
              <a:buFont typeface="Arial" pitchFamily="34" charset="0"/>
              <a:buChar char="•"/>
            </a:pPr>
            <a:r>
              <a:rPr lang="fr-BE" sz="1600" dirty="0" smtClean="0">
                <a:solidFill>
                  <a:schemeClr val="tx1"/>
                </a:solidFill>
              </a:rPr>
              <a:t>	libres </a:t>
            </a:r>
            <a:r>
              <a:rPr lang="fr-BE" sz="1600" dirty="0" smtClean="0">
                <a:solidFill>
                  <a:schemeClr val="tx1"/>
                </a:solidFill>
                <a:sym typeface="Wingdings" pitchFamily="2" charset="2"/>
              </a:rPr>
              <a:t></a:t>
            </a:r>
            <a:r>
              <a:rPr lang="fr-BE" sz="1600" dirty="0" smtClean="0">
                <a:solidFill>
                  <a:schemeClr val="tx1"/>
                </a:solidFill>
              </a:rPr>
              <a:t> présentée d’initiative par les soumissionnaires</a:t>
            </a:r>
          </a:p>
          <a:p>
            <a:pPr marL="109728" lvl="0" indent="0">
              <a:buClrTx/>
              <a:buNone/>
            </a:pPr>
            <a:endParaRPr lang="fr-BE" sz="1100" dirty="0">
              <a:solidFill>
                <a:prstClr val="black"/>
              </a:solidFill>
            </a:endParaRPr>
          </a:p>
          <a:p>
            <a:pPr marL="109728" lvl="0" indent="0">
              <a:buClrTx/>
              <a:buNone/>
            </a:pPr>
            <a:r>
              <a:rPr lang="fr-BE" sz="2000" dirty="0">
                <a:solidFill>
                  <a:prstClr val="black"/>
                </a:solidFill>
              </a:rPr>
              <a:t>Pas d’obligation de lever une option mais leur valeur = prise en compte pour le classement des </a:t>
            </a:r>
            <a:r>
              <a:rPr lang="fr-BE" sz="2000" dirty="0" smtClean="0">
                <a:solidFill>
                  <a:prstClr val="black"/>
                </a:solidFill>
              </a:rPr>
              <a:t>offres.</a:t>
            </a:r>
            <a:endParaRPr lang="fr-BE" sz="2000" dirty="0">
              <a:solidFill>
                <a:prstClr val="black"/>
              </a:solidFill>
            </a:endParaRPr>
          </a:p>
          <a:p>
            <a:pPr>
              <a:buClrTx/>
            </a:pPr>
            <a:endParaRPr lang="fr-BE" dirty="0"/>
          </a:p>
        </p:txBody>
      </p:sp>
      <p:graphicFrame>
        <p:nvGraphicFramePr>
          <p:cNvPr id="4" name="Diagramme 3"/>
          <p:cNvGraphicFramePr/>
          <p:nvPr>
            <p:extLst>
              <p:ext uri="{D42A27DB-BD31-4B8C-83A1-F6EECF244321}">
                <p14:modId xmlns:p14="http://schemas.microsoft.com/office/powerpoint/2010/main" xmlns="" val="2106193824"/>
              </p:ext>
            </p:extLst>
          </p:nvPr>
        </p:nvGraphicFramePr>
        <p:xfrm>
          <a:off x="251520" y="692696"/>
          <a:ext cx="8784976" cy="4320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xmlns="" val="226236097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BE" dirty="0"/>
              <a:t>V. Procédure </a:t>
            </a:r>
            <a:r>
              <a:rPr lang="fr-BE" dirty="0" smtClean="0"/>
              <a:t>négociée sans publicité (</a:t>
            </a:r>
            <a:r>
              <a:rPr lang="fr-BE" dirty="0" err="1" smtClean="0"/>
              <a:t>pnsp</a:t>
            </a:r>
            <a:r>
              <a:rPr lang="fr-BE" dirty="0" smtClean="0"/>
              <a:t>) </a:t>
            </a:r>
            <a:r>
              <a:rPr lang="fr-BE" sz="2000" dirty="0">
                <a:solidFill>
                  <a:srgbClr val="242852"/>
                </a:solidFill>
              </a:rPr>
              <a:t>(</a:t>
            </a:r>
            <a:r>
              <a:rPr lang="fr-BE" sz="2000" dirty="0" smtClean="0">
                <a:solidFill>
                  <a:srgbClr val="242852"/>
                </a:solidFill>
              </a:rPr>
              <a:t>art. 26 §1</a:t>
            </a:r>
            <a:r>
              <a:rPr lang="fr-BE" sz="2000" baseline="30000" dirty="0" smtClean="0">
                <a:solidFill>
                  <a:srgbClr val="242852"/>
                </a:solidFill>
              </a:rPr>
              <a:t>er</a:t>
            </a:r>
            <a:r>
              <a:rPr lang="fr-BE" sz="2000" dirty="0" smtClean="0">
                <a:solidFill>
                  <a:srgbClr val="242852"/>
                </a:solidFill>
              </a:rPr>
              <a:t> de </a:t>
            </a:r>
            <a:r>
              <a:rPr lang="fr-BE" sz="2000" dirty="0">
                <a:solidFill>
                  <a:srgbClr val="242852"/>
                </a:solidFill>
              </a:rPr>
              <a:t>la loi)</a:t>
            </a:r>
            <a:endParaRPr lang="fr-BE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noFill/>
        </p:spPr>
        <p:txBody>
          <a:bodyPr>
            <a:normAutofit/>
          </a:bodyPr>
          <a:lstStyle/>
          <a:p>
            <a:pPr>
              <a:buClrTx/>
              <a:buFont typeface="Arial" pitchFamily="34" charset="0"/>
              <a:buChar char="•"/>
            </a:pPr>
            <a:r>
              <a:rPr lang="fr-BE" sz="2000" dirty="0" smtClean="0"/>
              <a:t>Procédure </a:t>
            </a:r>
            <a:r>
              <a:rPr lang="fr-BE" sz="2000" dirty="0"/>
              <a:t>d’exception </a:t>
            </a:r>
            <a:r>
              <a:rPr lang="fr-BE" sz="2000" dirty="0" smtClean="0">
                <a:sym typeface="Wingdings" pitchFamily="2" charset="2"/>
              </a:rPr>
              <a:t></a:t>
            </a:r>
            <a:r>
              <a:rPr lang="fr-BE" sz="2000" dirty="0" smtClean="0"/>
              <a:t> </a:t>
            </a:r>
            <a:r>
              <a:rPr lang="fr-BE" sz="2000" dirty="0"/>
              <a:t>énumération limitative des hypothèses permettant le recours à la </a:t>
            </a:r>
            <a:r>
              <a:rPr lang="fr-BE" sz="2000" dirty="0" err="1" smtClean="0"/>
              <a:t>pnsp</a:t>
            </a:r>
            <a:r>
              <a:rPr lang="fr-BE" sz="2000" dirty="0" smtClean="0"/>
              <a:t> </a:t>
            </a:r>
          </a:p>
          <a:p>
            <a:pPr>
              <a:buClrTx/>
              <a:buFont typeface="Arial" pitchFamily="34" charset="0"/>
              <a:buChar char="•"/>
            </a:pPr>
            <a:endParaRPr lang="fr-BE" sz="900" dirty="0"/>
          </a:p>
          <a:p>
            <a:pPr>
              <a:buClrTx/>
              <a:buFont typeface="Arial" pitchFamily="34" charset="0"/>
              <a:buChar char="•"/>
            </a:pPr>
            <a:r>
              <a:rPr lang="fr-BE" sz="2000" dirty="0" smtClean="0"/>
              <a:t>Possibilité de négocier les conditions du marché et les offres avec tout ou partie des soumissionnaires (</a:t>
            </a:r>
            <a:r>
              <a:rPr lang="fr-BE" sz="2000" u="sng" dirty="0" smtClean="0"/>
              <a:t>/!\</a:t>
            </a:r>
            <a:r>
              <a:rPr lang="fr-BE" sz="2000" dirty="0" smtClean="0"/>
              <a:t> égalité)</a:t>
            </a:r>
          </a:p>
          <a:p>
            <a:pPr>
              <a:buClrTx/>
              <a:buFont typeface="Arial" pitchFamily="34" charset="0"/>
              <a:buChar char="•"/>
            </a:pPr>
            <a:endParaRPr lang="fr-BE" sz="900" dirty="0" smtClean="0"/>
          </a:p>
          <a:p>
            <a:pPr>
              <a:buClrTx/>
              <a:buFont typeface="Arial" pitchFamily="34" charset="0"/>
              <a:buChar char="•"/>
            </a:pPr>
            <a:r>
              <a:rPr lang="fr-BE" sz="2000" dirty="0" smtClean="0"/>
              <a:t>Le PA consulte les entreprises, fournisseurs et prestataires de services de son choix</a:t>
            </a:r>
          </a:p>
          <a:p>
            <a:pPr>
              <a:buClrTx/>
              <a:buFont typeface="Arial" pitchFamily="34" charset="0"/>
              <a:buChar char="•"/>
            </a:pPr>
            <a:endParaRPr lang="fr-BE" sz="900" dirty="0"/>
          </a:p>
          <a:p>
            <a:pPr>
              <a:buClrTx/>
              <a:buFont typeface="Arial" pitchFamily="34" charset="0"/>
              <a:buChar char="•"/>
            </a:pPr>
            <a:r>
              <a:rPr lang="fr-BE" sz="2000" dirty="0" smtClean="0"/>
              <a:t>Pas d’ouverture des offres publique</a:t>
            </a:r>
          </a:p>
          <a:p>
            <a:pPr>
              <a:buClrTx/>
            </a:pPr>
            <a:endParaRPr lang="fr-BE" sz="900" dirty="0"/>
          </a:p>
          <a:p>
            <a:pPr>
              <a:buClrTx/>
            </a:pPr>
            <a:r>
              <a:rPr lang="fr-BE" sz="2000" dirty="0" smtClean="0"/>
              <a:t>Motiver le recours à la </a:t>
            </a:r>
            <a:r>
              <a:rPr lang="fr-BE" sz="2000" dirty="0" err="1" smtClean="0"/>
              <a:t>pnsp</a:t>
            </a:r>
            <a:r>
              <a:rPr lang="fr-BE" sz="2000" dirty="0" smtClean="0"/>
              <a:t> dans le CSC et la décision d’attribution</a:t>
            </a:r>
            <a:endParaRPr lang="fr-BE" sz="2000" dirty="0"/>
          </a:p>
        </p:txBody>
      </p:sp>
      <p:graphicFrame>
        <p:nvGraphicFramePr>
          <p:cNvPr id="4" name="Diagramme 3"/>
          <p:cNvGraphicFramePr/>
          <p:nvPr>
            <p:extLst>
              <p:ext uri="{D42A27DB-BD31-4B8C-83A1-F6EECF244321}">
                <p14:modId xmlns:p14="http://schemas.microsoft.com/office/powerpoint/2010/main" xmlns="" val="2583908302"/>
              </p:ext>
            </p:extLst>
          </p:nvPr>
        </p:nvGraphicFramePr>
        <p:xfrm>
          <a:off x="251520" y="692696"/>
          <a:ext cx="8784976" cy="4320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xmlns="" val="384372934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BE" dirty="0"/>
              <a:t>V. Procédure </a:t>
            </a:r>
            <a:r>
              <a:rPr lang="fr-BE" dirty="0" smtClean="0"/>
              <a:t>négociée sans publicité </a:t>
            </a:r>
            <a:r>
              <a:rPr lang="fr-BE" sz="2000" dirty="0">
                <a:solidFill>
                  <a:srgbClr val="242852"/>
                </a:solidFill>
              </a:rPr>
              <a:t>(art 26 §1</a:t>
            </a:r>
            <a:r>
              <a:rPr lang="fr-BE" sz="2000" baseline="30000" dirty="0">
                <a:solidFill>
                  <a:srgbClr val="242852"/>
                </a:solidFill>
              </a:rPr>
              <a:t>er</a:t>
            </a:r>
            <a:r>
              <a:rPr lang="fr-BE" sz="2000" dirty="0">
                <a:solidFill>
                  <a:srgbClr val="242852"/>
                </a:solidFill>
              </a:rPr>
              <a:t> de la loi)</a:t>
            </a:r>
            <a:endParaRPr lang="fr-BE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noFill/>
        </p:spPr>
        <p:txBody>
          <a:bodyPr>
            <a:normAutofit lnSpcReduction="10000"/>
          </a:bodyPr>
          <a:lstStyle/>
          <a:p>
            <a:pPr marL="109728" indent="0">
              <a:buNone/>
            </a:pPr>
            <a:r>
              <a:rPr lang="fr-BE" sz="2400" u="sng" dirty="0" smtClean="0"/>
              <a:t>Règles d’application</a:t>
            </a:r>
          </a:p>
          <a:p>
            <a:pPr marL="109728" indent="0">
              <a:buNone/>
            </a:pPr>
            <a:r>
              <a:rPr lang="fr-BE" sz="2000" u="sng" dirty="0" smtClean="0"/>
              <a:t>/!\</a:t>
            </a:r>
            <a:r>
              <a:rPr lang="fr-BE" sz="2000" dirty="0" smtClean="0"/>
              <a:t> principe de la concurrence </a:t>
            </a:r>
            <a:r>
              <a:rPr lang="fr-BE" sz="2000" dirty="0" smtClean="0">
                <a:sym typeface="Wingdings" pitchFamily="2" charset="2"/>
              </a:rPr>
              <a:t></a:t>
            </a:r>
            <a:r>
              <a:rPr lang="fr-BE" sz="2000" dirty="0" smtClean="0"/>
              <a:t> </a:t>
            </a:r>
            <a:r>
              <a:rPr lang="fr-BE" sz="2000" dirty="0"/>
              <a:t>si possible toujours consulter </a:t>
            </a:r>
            <a:r>
              <a:rPr lang="fr-BE" sz="2000" dirty="0" smtClean="0"/>
              <a:t>plusieurs entrepreneurs (min 3)</a:t>
            </a:r>
          </a:p>
          <a:p>
            <a:pPr marL="109728" indent="0">
              <a:buNone/>
            </a:pPr>
            <a:endParaRPr lang="fr-BE" sz="1000" dirty="0" smtClean="0"/>
          </a:p>
          <a:p>
            <a:pPr marL="109728" indent="0">
              <a:buNone/>
            </a:pPr>
            <a:r>
              <a:rPr lang="fr-BE" sz="2000" dirty="0" smtClean="0"/>
              <a:t>Hypothèses les plus courantes :</a:t>
            </a:r>
          </a:p>
          <a:p>
            <a:pPr>
              <a:buClrTx/>
              <a:buFontTx/>
              <a:buChar char="-"/>
            </a:pPr>
            <a:r>
              <a:rPr lang="fr-BE" sz="2000" dirty="0" smtClean="0"/>
              <a:t>La dépense à approuver = &lt; 85.000,00 € HTVA</a:t>
            </a:r>
          </a:p>
          <a:p>
            <a:pPr>
              <a:buClrTx/>
              <a:buFontTx/>
              <a:buChar char="-"/>
            </a:pPr>
            <a:r>
              <a:rPr lang="fr-BE" sz="2000" dirty="0" smtClean="0"/>
              <a:t>Urgence impérieuse</a:t>
            </a:r>
          </a:p>
          <a:p>
            <a:pPr>
              <a:buClrTx/>
              <a:buFontTx/>
              <a:buChar char="-"/>
            </a:pPr>
            <a:r>
              <a:rPr lang="fr-BE" sz="2000" dirty="0" smtClean="0"/>
              <a:t>Aucune demande de participation / offre ou demande de participation / offre inapproprié à la suite d’une adjudication </a:t>
            </a:r>
            <a:r>
              <a:rPr lang="fr-BE" sz="2000" dirty="0"/>
              <a:t>o</a:t>
            </a:r>
            <a:r>
              <a:rPr lang="fr-BE" sz="2000" dirty="0" smtClean="0"/>
              <a:t>u d’un appel d’offre</a:t>
            </a:r>
          </a:p>
          <a:p>
            <a:pPr>
              <a:buClrTx/>
              <a:buFontTx/>
              <a:buChar char="-"/>
            </a:pPr>
            <a:r>
              <a:rPr lang="fr-BE" sz="2000" dirty="0" smtClean="0"/>
              <a:t>Spécificité techniques = le MP ne peut être confié qu’à un seul entrepreneur, fournisseur ou prestataire de service</a:t>
            </a:r>
          </a:p>
          <a:p>
            <a:pPr marL="109728" indent="0">
              <a:buClrTx/>
              <a:buNone/>
            </a:pPr>
            <a:r>
              <a:rPr lang="fr-BE" sz="2000" dirty="0"/>
              <a:t>	</a:t>
            </a:r>
            <a:r>
              <a:rPr lang="fr-BE" sz="2000" dirty="0" smtClean="0">
                <a:sym typeface="Wingdings" pitchFamily="2" charset="2"/>
              </a:rPr>
              <a:t> I</a:t>
            </a:r>
            <a:r>
              <a:rPr lang="fr-BE" sz="2000" dirty="0" smtClean="0"/>
              <a:t>nterprétation restrictive de la loi et de la jurisprudence</a:t>
            </a:r>
          </a:p>
          <a:p>
            <a:pPr marL="109728" indent="0">
              <a:buClrTx/>
              <a:buNone/>
            </a:pPr>
            <a:r>
              <a:rPr lang="fr-BE" sz="2000" dirty="0" smtClean="0"/>
              <a:t>-   Les compléments (avenants)</a:t>
            </a:r>
          </a:p>
          <a:p>
            <a:pPr>
              <a:buClrTx/>
              <a:buFontTx/>
              <a:buChar char="-"/>
            </a:pPr>
            <a:endParaRPr lang="fr-BE" sz="2000" dirty="0"/>
          </a:p>
        </p:txBody>
      </p:sp>
      <p:graphicFrame>
        <p:nvGraphicFramePr>
          <p:cNvPr id="4" name="Diagramme 3"/>
          <p:cNvGraphicFramePr/>
          <p:nvPr>
            <p:extLst>
              <p:ext uri="{D42A27DB-BD31-4B8C-83A1-F6EECF244321}">
                <p14:modId xmlns:p14="http://schemas.microsoft.com/office/powerpoint/2010/main" xmlns="" val="2415381516"/>
              </p:ext>
            </p:extLst>
          </p:nvPr>
        </p:nvGraphicFramePr>
        <p:xfrm>
          <a:off x="251520" y="692696"/>
          <a:ext cx="8784976" cy="4320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xmlns="" val="121323244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BE" dirty="0"/>
              <a:t>V. Procédure </a:t>
            </a:r>
            <a:r>
              <a:rPr lang="fr-BE" dirty="0" smtClean="0"/>
              <a:t>négociée avec publicité (</a:t>
            </a:r>
            <a:r>
              <a:rPr lang="fr-BE" dirty="0" err="1" smtClean="0"/>
              <a:t>pnap</a:t>
            </a:r>
            <a:r>
              <a:rPr lang="fr-BE" dirty="0" smtClean="0"/>
              <a:t>) </a:t>
            </a:r>
            <a:r>
              <a:rPr lang="fr-BE" sz="2000" dirty="0">
                <a:solidFill>
                  <a:srgbClr val="242852"/>
                </a:solidFill>
              </a:rPr>
              <a:t>(</a:t>
            </a:r>
            <a:r>
              <a:rPr lang="fr-BE" sz="2000" dirty="0" smtClean="0">
                <a:solidFill>
                  <a:srgbClr val="242852"/>
                </a:solidFill>
              </a:rPr>
              <a:t>art. </a:t>
            </a:r>
            <a:r>
              <a:rPr lang="fr-BE" sz="2000" dirty="0">
                <a:solidFill>
                  <a:srgbClr val="242852"/>
                </a:solidFill>
              </a:rPr>
              <a:t>26 </a:t>
            </a:r>
            <a:r>
              <a:rPr lang="fr-BE" sz="2000" dirty="0" smtClean="0">
                <a:solidFill>
                  <a:srgbClr val="242852"/>
                </a:solidFill>
              </a:rPr>
              <a:t>§2 </a:t>
            </a:r>
            <a:r>
              <a:rPr lang="fr-BE" sz="2000" dirty="0">
                <a:solidFill>
                  <a:srgbClr val="242852"/>
                </a:solidFill>
              </a:rPr>
              <a:t>de la loi)</a:t>
            </a:r>
            <a:endParaRPr lang="fr-BE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noFill/>
        </p:spPr>
        <p:txBody>
          <a:bodyPr>
            <a:normAutofit/>
          </a:bodyPr>
          <a:lstStyle/>
          <a:p>
            <a:pPr>
              <a:buClrTx/>
            </a:pPr>
            <a:r>
              <a:rPr lang="fr-BE" sz="2000" dirty="0" smtClean="0"/>
              <a:t>Procédure </a:t>
            </a:r>
            <a:r>
              <a:rPr lang="fr-BE" sz="2000" dirty="0"/>
              <a:t>d’exception </a:t>
            </a:r>
            <a:r>
              <a:rPr lang="fr-BE" sz="2000" dirty="0" smtClean="0">
                <a:sym typeface="Wingdings" pitchFamily="2" charset="2"/>
              </a:rPr>
              <a:t></a:t>
            </a:r>
            <a:r>
              <a:rPr lang="fr-BE" sz="2000" dirty="0" smtClean="0"/>
              <a:t> </a:t>
            </a:r>
            <a:r>
              <a:rPr lang="fr-BE" sz="2000" dirty="0"/>
              <a:t>énumération limitative des hypothèses permettant le recours à la </a:t>
            </a:r>
            <a:r>
              <a:rPr lang="fr-BE" sz="2000" dirty="0" err="1" smtClean="0"/>
              <a:t>pnap</a:t>
            </a:r>
            <a:endParaRPr lang="fr-BE" sz="2000" dirty="0" smtClean="0"/>
          </a:p>
          <a:p>
            <a:pPr>
              <a:buClrTx/>
            </a:pPr>
            <a:endParaRPr lang="fr-BE" sz="900" dirty="0"/>
          </a:p>
          <a:p>
            <a:pPr>
              <a:buClrTx/>
              <a:buFont typeface="Arial" pitchFamily="34" charset="0"/>
              <a:buChar char="•"/>
            </a:pPr>
            <a:r>
              <a:rPr lang="fr-BE" sz="2000" dirty="0" smtClean="0"/>
              <a:t>Possibilité de négocier les conditions du marché et les offres avec tout ou partie des soumissionnaires (</a:t>
            </a:r>
            <a:r>
              <a:rPr lang="fr-BE" sz="2000" u="sng" dirty="0" smtClean="0"/>
              <a:t>/!\</a:t>
            </a:r>
            <a:r>
              <a:rPr lang="fr-BE" sz="2000" dirty="0" smtClean="0"/>
              <a:t> égalité)</a:t>
            </a:r>
          </a:p>
          <a:p>
            <a:pPr>
              <a:buClrTx/>
              <a:buFont typeface="Arial" pitchFamily="34" charset="0"/>
              <a:buChar char="•"/>
            </a:pPr>
            <a:endParaRPr lang="fr-BE" sz="900" dirty="0" smtClean="0"/>
          </a:p>
          <a:p>
            <a:pPr>
              <a:buClrTx/>
              <a:buFont typeface="Arial" pitchFamily="34" charset="0"/>
              <a:buChar char="•"/>
            </a:pPr>
            <a:r>
              <a:rPr lang="fr-BE" sz="2000" dirty="0" smtClean="0"/>
              <a:t>Appel </a:t>
            </a:r>
            <a:r>
              <a:rPr lang="fr-BE" sz="2000" dirty="0"/>
              <a:t>à candidature par voie d’avis de </a:t>
            </a:r>
            <a:r>
              <a:rPr lang="fr-BE" sz="2000" dirty="0" smtClean="0"/>
              <a:t>marché</a:t>
            </a:r>
          </a:p>
          <a:p>
            <a:pPr>
              <a:buClrTx/>
              <a:buFont typeface="Arial" pitchFamily="34" charset="0"/>
              <a:buChar char="•"/>
            </a:pPr>
            <a:endParaRPr lang="fr-BE" sz="1000" dirty="0"/>
          </a:p>
          <a:p>
            <a:pPr>
              <a:buClrTx/>
              <a:buFont typeface="Arial" pitchFamily="34" charset="0"/>
              <a:buChar char="•"/>
            </a:pPr>
            <a:r>
              <a:rPr lang="fr-BE" sz="2000" dirty="0" smtClean="0"/>
              <a:t>Obligation de fixer des critères d’attribution</a:t>
            </a:r>
            <a:endParaRPr lang="fr-BE" sz="2000" dirty="0"/>
          </a:p>
          <a:p>
            <a:pPr>
              <a:buClrTx/>
              <a:buFont typeface="Arial" pitchFamily="34" charset="0"/>
              <a:buChar char="•"/>
            </a:pPr>
            <a:endParaRPr lang="fr-BE" sz="900" dirty="0"/>
          </a:p>
          <a:p>
            <a:pPr lvl="0">
              <a:buClrTx/>
            </a:pPr>
            <a:r>
              <a:rPr lang="fr-BE" sz="2000" dirty="0" smtClean="0"/>
              <a:t>Procédure restreinte - en </a:t>
            </a:r>
            <a:r>
              <a:rPr lang="fr-BE" sz="2000" dirty="0"/>
              <a:t>deux phases (une phase de sélection et une phase de remise des </a:t>
            </a:r>
            <a:r>
              <a:rPr lang="fr-BE" sz="2000" dirty="0" smtClean="0"/>
              <a:t>offres / négociation</a:t>
            </a:r>
            <a:r>
              <a:rPr lang="fr-BE" sz="2000" dirty="0"/>
              <a:t>) </a:t>
            </a:r>
            <a:r>
              <a:rPr lang="fr-BE" sz="2000" dirty="0" smtClean="0"/>
              <a:t> </a:t>
            </a:r>
            <a:endParaRPr lang="fr-BE" sz="2000" dirty="0">
              <a:solidFill>
                <a:prstClr val="black"/>
              </a:solidFill>
            </a:endParaRPr>
          </a:p>
          <a:p>
            <a:endParaRPr lang="fr-BE" sz="1000" dirty="0" smtClean="0"/>
          </a:p>
          <a:p>
            <a:pPr>
              <a:buClrTx/>
            </a:pPr>
            <a:r>
              <a:rPr lang="fr-BE" sz="2000" dirty="0"/>
              <a:t>Motiver le recours à la </a:t>
            </a:r>
            <a:r>
              <a:rPr lang="fr-BE" sz="2000" dirty="0" err="1" smtClean="0"/>
              <a:t>pnap</a:t>
            </a:r>
            <a:r>
              <a:rPr lang="fr-BE" sz="2000" dirty="0" smtClean="0"/>
              <a:t> </a:t>
            </a:r>
            <a:r>
              <a:rPr lang="fr-BE" sz="2000" dirty="0"/>
              <a:t>dans </a:t>
            </a:r>
            <a:r>
              <a:rPr lang="fr-BE" sz="2000" dirty="0" smtClean="0"/>
              <a:t>le CSC et la </a:t>
            </a:r>
            <a:r>
              <a:rPr lang="fr-BE" sz="2000" dirty="0"/>
              <a:t>décision d’attribution</a:t>
            </a:r>
          </a:p>
          <a:p>
            <a:endParaRPr lang="fr-BE" dirty="0"/>
          </a:p>
        </p:txBody>
      </p:sp>
      <p:graphicFrame>
        <p:nvGraphicFramePr>
          <p:cNvPr id="4" name="Diagramme 3"/>
          <p:cNvGraphicFramePr/>
          <p:nvPr>
            <p:extLst>
              <p:ext uri="{D42A27DB-BD31-4B8C-83A1-F6EECF244321}">
                <p14:modId xmlns:p14="http://schemas.microsoft.com/office/powerpoint/2010/main" xmlns="" val="3343071802"/>
              </p:ext>
            </p:extLst>
          </p:nvPr>
        </p:nvGraphicFramePr>
        <p:xfrm>
          <a:off x="251520" y="692696"/>
          <a:ext cx="8784976" cy="4320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xmlns="" val="205407868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BE" dirty="0"/>
              <a:t>V. Procédure </a:t>
            </a:r>
            <a:r>
              <a:rPr lang="fr-BE" dirty="0" smtClean="0"/>
              <a:t>négociée avec publicité </a:t>
            </a:r>
            <a:r>
              <a:rPr lang="fr-BE" sz="2000" dirty="0">
                <a:solidFill>
                  <a:srgbClr val="242852"/>
                </a:solidFill>
              </a:rPr>
              <a:t>(art. 26 §2 de la loi)</a:t>
            </a:r>
            <a:endParaRPr lang="fr-BE" sz="20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noFill/>
        </p:spPr>
        <p:txBody>
          <a:bodyPr/>
          <a:lstStyle/>
          <a:p>
            <a:pPr>
              <a:buClrTx/>
            </a:pPr>
            <a:r>
              <a:rPr lang="fr-BE" sz="2400" u="sng" dirty="0" smtClean="0"/>
              <a:t>Hypothèses</a:t>
            </a:r>
          </a:p>
          <a:p>
            <a:pPr marL="109728" indent="0">
              <a:buClrTx/>
              <a:buNone/>
            </a:pPr>
            <a:endParaRPr lang="fr-BE" sz="1000" u="sng" dirty="0" smtClean="0"/>
          </a:p>
          <a:p>
            <a:pPr lvl="0">
              <a:buClrTx/>
              <a:buFontTx/>
              <a:buChar char="-"/>
            </a:pPr>
            <a:r>
              <a:rPr lang="fr-BE" sz="2000" dirty="0" smtClean="0">
                <a:solidFill>
                  <a:prstClr val="black"/>
                </a:solidFill>
              </a:rPr>
              <a:t>L’estimation du marché = </a:t>
            </a:r>
            <a:r>
              <a:rPr lang="fr-BE" sz="2000" dirty="0">
                <a:solidFill>
                  <a:prstClr val="black"/>
                </a:solidFill>
              </a:rPr>
              <a:t>&lt; </a:t>
            </a:r>
            <a:r>
              <a:rPr lang="fr-BE" sz="2000" dirty="0" smtClean="0">
                <a:solidFill>
                  <a:prstClr val="black"/>
                </a:solidFill>
              </a:rPr>
              <a:t>600.000,00 </a:t>
            </a:r>
            <a:r>
              <a:rPr lang="fr-BE" sz="2000" dirty="0">
                <a:solidFill>
                  <a:prstClr val="black"/>
                </a:solidFill>
              </a:rPr>
              <a:t>€ </a:t>
            </a:r>
            <a:r>
              <a:rPr lang="fr-BE" sz="2000" dirty="0" smtClean="0">
                <a:solidFill>
                  <a:prstClr val="black"/>
                </a:solidFill>
              </a:rPr>
              <a:t>HTVA - TRAVAUX</a:t>
            </a:r>
          </a:p>
          <a:p>
            <a:pPr marL="109728" lvl="0" indent="0">
              <a:buClrTx/>
              <a:buNone/>
            </a:pPr>
            <a:r>
              <a:rPr lang="fr-BE" sz="2000" dirty="0" smtClean="0">
                <a:solidFill>
                  <a:prstClr val="black"/>
                </a:solidFill>
              </a:rPr>
              <a:t>			         &lt; 207.000,00 </a:t>
            </a:r>
            <a:r>
              <a:rPr lang="fr-BE" sz="2000" dirty="0">
                <a:solidFill>
                  <a:prstClr val="black"/>
                </a:solidFill>
              </a:rPr>
              <a:t>€ HTVA </a:t>
            </a:r>
            <a:r>
              <a:rPr lang="fr-BE" sz="2000" dirty="0" smtClean="0">
                <a:solidFill>
                  <a:prstClr val="black"/>
                </a:solidFill>
              </a:rPr>
              <a:t> - FOURNITURES </a:t>
            </a:r>
            <a:r>
              <a:rPr lang="fr-BE" sz="2000" dirty="0">
                <a:solidFill>
                  <a:prstClr val="black"/>
                </a:solidFill>
              </a:rPr>
              <a:t>			         &lt; </a:t>
            </a:r>
            <a:r>
              <a:rPr lang="fr-BE" sz="2000" dirty="0" smtClean="0">
                <a:solidFill>
                  <a:prstClr val="black"/>
                </a:solidFill>
              </a:rPr>
              <a:t>207.000,00 </a:t>
            </a:r>
            <a:r>
              <a:rPr lang="fr-BE" sz="2000" dirty="0">
                <a:solidFill>
                  <a:prstClr val="black"/>
                </a:solidFill>
              </a:rPr>
              <a:t>€ HTVA  - </a:t>
            </a:r>
            <a:r>
              <a:rPr lang="fr-BE" sz="2000" dirty="0" smtClean="0">
                <a:solidFill>
                  <a:prstClr val="black"/>
                </a:solidFill>
              </a:rPr>
              <a:t>SERVICES</a:t>
            </a:r>
          </a:p>
          <a:p>
            <a:pPr marL="109728" lvl="0" indent="0">
              <a:buClrTx/>
              <a:buNone/>
            </a:pPr>
            <a:endParaRPr lang="fr-BE" sz="1000" dirty="0">
              <a:solidFill>
                <a:prstClr val="black"/>
              </a:solidFill>
            </a:endParaRPr>
          </a:p>
          <a:p>
            <a:pPr lvl="0">
              <a:buClrTx/>
              <a:buFontTx/>
              <a:buChar char="-"/>
            </a:pPr>
            <a:r>
              <a:rPr lang="fr-BE" sz="2000" dirty="0" smtClean="0">
                <a:solidFill>
                  <a:prstClr val="black"/>
                </a:solidFill>
              </a:rPr>
              <a:t>Seule des offres irrégulières ou inacceptables ont été déposées à </a:t>
            </a:r>
            <a:r>
              <a:rPr lang="fr-BE" sz="2000" dirty="0">
                <a:solidFill>
                  <a:prstClr val="black"/>
                </a:solidFill>
              </a:rPr>
              <a:t>la suite d’une  adj. ou d’un </a:t>
            </a:r>
            <a:r>
              <a:rPr lang="fr-BE" sz="2000" dirty="0" err="1" smtClean="0">
                <a:solidFill>
                  <a:prstClr val="black"/>
                </a:solidFill>
              </a:rPr>
              <a:t>a.o</a:t>
            </a:r>
            <a:r>
              <a:rPr lang="fr-BE" sz="2000" dirty="0" smtClean="0">
                <a:solidFill>
                  <a:prstClr val="black"/>
                </a:solidFill>
              </a:rPr>
              <a:t>.</a:t>
            </a:r>
          </a:p>
          <a:p>
            <a:pPr>
              <a:buClrTx/>
              <a:buNone/>
            </a:pPr>
            <a:endParaRPr lang="fr-BE" sz="2000" dirty="0" smtClean="0"/>
          </a:p>
          <a:p>
            <a:pPr>
              <a:buClrTx/>
              <a:buFontTx/>
              <a:buChar char="-"/>
            </a:pPr>
            <a:endParaRPr lang="fr-BE" sz="2000" dirty="0"/>
          </a:p>
          <a:p>
            <a:endParaRPr lang="fr-BE" dirty="0"/>
          </a:p>
        </p:txBody>
      </p:sp>
      <p:graphicFrame>
        <p:nvGraphicFramePr>
          <p:cNvPr id="4" name="Diagramme 3"/>
          <p:cNvGraphicFramePr/>
          <p:nvPr>
            <p:extLst>
              <p:ext uri="{D42A27DB-BD31-4B8C-83A1-F6EECF244321}">
                <p14:modId xmlns:p14="http://schemas.microsoft.com/office/powerpoint/2010/main" xmlns="" val="774930949"/>
              </p:ext>
            </p:extLst>
          </p:nvPr>
        </p:nvGraphicFramePr>
        <p:xfrm>
          <a:off x="251520" y="692696"/>
          <a:ext cx="8784976" cy="4320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xmlns="" val="244446608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BE" dirty="0"/>
              <a:t>V. Procédure </a:t>
            </a:r>
            <a:r>
              <a:rPr lang="fr-BE" dirty="0" smtClean="0"/>
              <a:t>négociée directe avec publicité (</a:t>
            </a:r>
            <a:r>
              <a:rPr lang="fr-BE" dirty="0" err="1" smtClean="0"/>
              <a:t>pndap</a:t>
            </a:r>
            <a:r>
              <a:rPr lang="fr-BE" dirty="0" smtClean="0"/>
              <a:t>) </a:t>
            </a:r>
            <a:r>
              <a:rPr lang="fr-BE" sz="2000" dirty="0" smtClean="0">
                <a:solidFill>
                  <a:srgbClr val="242852"/>
                </a:solidFill>
              </a:rPr>
              <a:t>(art. 2, 3° de l’AR du 15/07/2011)</a:t>
            </a:r>
            <a:endParaRPr lang="fr-BE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noFill/>
        </p:spPr>
        <p:txBody>
          <a:bodyPr>
            <a:normAutofit/>
          </a:bodyPr>
          <a:lstStyle/>
          <a:p>
            <a:pPr marL="109728" indent="0">
              <a:buClrTx/>
              <a:buNone/>
            </a:pPr>
            <a:r>
              <a:rPr lang="fr-BE" sz="2000" dirty="0" smtClean="0"/>
              <a:t>NOUVELLE PROCEDURE</a:t>
            </a:r>
          </a:p>
          <a:p>
            <a:pPr marL="109728" indent="0">
              <a:buClrTx/>
              <a:buNone/>
            </a:pPr>
            <a:endParaRPr lang="fr-BE" sz="1000" dirty="0" smtClean="0"/>
          </a:p>
          <a:p>
            <a:pPr>
              <a:buClrTx/>
            </a:pPr>
            <a:r>
              <a:rPr lang="fr-BE" sz="2000" dirty="0" smtClean="0"/>
              <a:t>Procédure d’exception</a:t>
            </a:r>
          </a:p>
          <a:p>
            <a:pPr>
              <a:buClrTx/>
            </a:pPr>
            <a:endParaRPr lang="fr-BE" sz="1000" dirty="0"/>
          </a:p>
          <a:p>
            <a:pPr>
              <a:buClrTx/>
              <a:buFont typeface="Arial" pitchFamily="34" charset="0"/>
              <a:buChar char="•"/>
            </a:pPr>
            <a:r>
              <a:rPr lang="fr-BE" sz="2000" dirty="0"/>
              <a:t>Appel à candidature par voie d’avis de </a:t>
            </a:r>
            <a:r>
              <a:rPr lang="fr-BE" sz="2000" dirty="0" smtClean="0"/>
              <a:t>marché</a:t>
            </a:r>
            <a:endParaRPr lang="fr-BE" sz="2000" dirty="0"/>
          </a:p>
          <a:p>
            <a:pPr>
              <a:buClrTx/>
              <a:buFont typeface="Arial" pitchFamily="34" charset="0"/>
              <a:buChar char="•"/>
            </a:pPr>
            <a:endParaRPr lang="fr-BE" sz="1000" dirty="0"/>
          </a:p>
          <a:p>
            <a:pPr>
              <a:buClrTx/>
              <a:buFont typeface="Arial" pitchFamily="34" charset="0"/>
              <a:buChar char="•"/>
            </a:pPr>
            <a:r>
              <a:rPr lang="fr-BE" sz="2000" dirty="0"/>
              <a:t>Obligation de fixer des critères d’attribution</a:t>
            </a:r>
          </a:p>
          <a:p>
            <a:pPr>
              <a:buClrTx/>
              <a:buFont typeface="Arial" pitchFamily="34" charset="0"/>
              <a:buChar char="•"/>
            </a:pPr>
            <a:endParaRPr lang="fr-BE" sz="900" dirty="0"/>
          </a:p>
          <a:p>
            <a:pPr>
              <a:buClrTx/>
            </a:pPr>
            <a:r>
              <a:rPr lang="fr-BE" sz="2000" dirty="0"/>
              <a:t>Possibilité de négocier les conditions du marché et les offres avec tout ou partie des soumissionnaires (</a:t>
            </a:r>
            <a:r>
              <a:rPr lang="fr-BE" sz="2000" u="sng" dirty="0"/>
              <a:t>/!\</a:t>
            </a:r>
            <a:r>
              <a:rPr lang="fr-BE" sz="2000" dirty="0"/>
              <a:t> égalité)</a:t>
            </a:r>
          </a:p>
          <a:p>
            <a:pPr>
              <a:buClrTx/>
            </a:pPr>
            <a:endParaRPr lang="fr-BE" sz="1050" dirty="0"/>
          </a:p>
          <a:p>
            <a:pPr lvl="0">
              <a:buClrTx/>
            </a:pPr>
            <a:r>
              <a:rPr lang="fr-BE" sz="2000" dirty="0" smtClean="0"/>
              <a:t>Procédure ouverte  </a:t>
            </a:r>
            <a:endParaRPr lang="fr-BE" sz="2000" dirty="0">
              <a:solidFill>
                <a:prstClr val="black"/>
              </a:solidFill>
            </a:endParaRPr>
          </a:p>
          <a:p>
            <a:endParaRPr lang="fr-BE" sz="1000" dirty="0"/>
          </a:p>
          <a:p>
            <a:r>
              <a:rPr lang="fr-BE" sz="2000" dirty="0"/>
              <a:t>Motiver le recours à la </a:t>
            </a:r>
            <a:r>
              <a:rPr lang="fr-BE" sz="2000" dirty="0" err="1" smtClean="0"/>
              <a:t>pndap</a:t>
            </a:r>
            <a:r>
              <a:rPr lang="fr-BE" sz="2000" dirty="0" smtClean="0"/>
              <a:t> </a:t>
            </a:r>
            <a:r>
              <a:rPr lang="fr-BE" sz="2000" dirty="0"/>
              <a:t>dans la décision d’attribution</a:t>
            </a:r>
          </a:p>
          <a:p>
            <a:endParaRPr lang="fr-BE" sz="1000" dirty="0"/>
          </a:p>
        </p:txBody>
      </p:sp>
      <p:graphicFrame>
        <p:nvGraphicFramePr>
          <p:cNvPr id="4" name="Diagramme 3"/>
          <p:cNvGraphicFramePr/>
          <p:nvPr>
            <p:extLst>
              <p:ext uri="{D42A27DB-BD31-4B8C-83A1-F6EECF244321}">
                <p14:modId xmlns:p14="http://schemas.microsoft.com/office/powerpoint/2010/main" xmlns="" val="218125154"/>
              </p:ext>
            </p:extLst>
          </p:nvPr>
        </p:nvGraphicFramePr>
        <p:xfrm>
          <a:off x="251520" y="692696"/>
          <a:ext cx="8784976" cy="4320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xmlns="" val="169208936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BE" dirty="0"/>
              <a:t>V. Procédure </a:t>
            </a:r>
            <a:r>
              <a:rPr lang="fr-BE" dirty="0" smtClean="0"/>
              <a:t>négociée directe avec publicité </a:t>
            </a:r>
            <a:r>
              <a:rPr lang="fr-BE" sz="2000" dirty="0">
                <a:solidFill>
                  <a:srgbClr val="242852"/>
                </a:solidFill>
              </a:rPr>
              <a:t>(art. 2, 3° de l’AR du 15/07/2011)</a:t>
            </a:r>
            <a:endParaRPr lang="fr-BE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noFill/>
        </p:spPr>
        <p:txBody>
          <a:bodyPr>
            <a:normAutofit/>
          </a:bodyPr>
          <a:lstStyle/>
          <a:p>
            <a:pPr marL="109728" lvl="0" indent="0">
              <a:buClrTx/>
              <a:buNone/>
            </a:pPr>
            <a:r>
              <a:rPr lang="fr-BE" sz="2000" u="sng" dirty="0" smtClean="0">
                <a:solidFill>
                  <a:prstClr val="black"/>
                </a:solidFill>
              </a:rPr>
              <a:t>Hypothèse</a:t>
            </a:r>
          </a:p>
          <a:p>
            <a:pPr lvl="0">
              <a:buClrTx/>
              <a:buFontTx/>
              <a:buChar char="-"/>
            </a:pPr>
            <a:r>
              <a:rPr lang="fr-BE" sz="2000" dirty="0" smtClean="0">
                <a:solidFill>
                  <a:prstClr val="black"/>
                </a:solidFill>
              </a:rPr>
              <a:t>L’estimation </a:t>
            </a:r>
            <a:r>
              <a:rPr lang="fr-BE" sz="2000" dirty="0">
                <a:solidFill>
                  <a:prstClr val="black"/>
                </a:solidFill>
              </a:rPr>
              <a:t>du marché = &lt; 600.000,00 € HTVA </a:t>
            </a:r>
            <a:r>
              <a:rPr lang="fr-BE" sz="2000" dirty="0" smtClean="0">
                <a:solidFill>
                  <a:prstClr val="black"/>
                </a:solidFill>
              </a:rPr>
              <a:t> - </a:t>
            </a:r>
            <a:r>
              <a:rPr lang="fr-BE" sz="2000" dirty="0">
                <a:solidFill>
                  <a:prstClr val="black"/>
                </a:solidFill>
              </a:rPr>
              <a:t>TRAVAUX</a:t>
            </a:r>
          </a:p>
          <a:p>
            <a:pPr marL="109728" lvl="0" indent="0">
              <a:buClrTx/>
              <a:buNone/>
            </a:pPr>
            <a:r>
              <a:rPr lang="fr-BE" sz="2000" dirty="0">
                <a:solidFill>
                  <a:prstClr val="black"/>
                </a:solidFill>
              </a:rPr>
              <a:t>			       </a:t>
            </a:r>
            <a:r>
              <a:rPr lang="fr-BE" sz="2000" dirty="0" smtClean="0">
                <a:solidFill>
                  <a:prstClr val="black"/>
                </a:solidFill>
              </a:rPr>
              <a:t> &lt; 207.000,00 </a:t>
            </a:r>
            <a:r>
              <a:rPr lang="fr-BE" sz="2000" dirty="0">
                <a:solidFill>
                  <a:prstClr val="black"/>
                </a:solidFill>
              </a:rPr>
              <a:t>€ HTVA  - FOURNITURES 			        </a:t>
            </a:r>
            <a:r>
              <a:rPr lang="fr-BE" sz="2000" dirty="0" smtClean="0">
                <a:solidFill>
                  <a:prstClr val="black"/>
                </a:solidFill>
              </a:rPr>
              <a:t>&lt; 207.000,00 </a:t>
            </a:r>
            <a:r>
              <a:rPr lang="fr-BE" sz="2000" dirty="0">
                <a:solidFill>
                  <a:prstClr val="black"/>
                </a:solidFill>
              </a:rPr>
              <a:t>€ HTVA  - SERVICES</a:t>
            </a:r>
          </a:p>
          <a:p>
            <a:endParaRPr lang="fr-BE" sz="2000" dirty="0" smtClean="0"/>
          </a:p>
          <a:p>
            <a:pPr marL="109728" indent="0">
              <a:buNone/>
            </a:pPr>
            <a:r>
              <a:rPr lang="fr-BE" sz="2000" u="sng" dirty="0" smtClean="0"/>
              <a:t>Règles d’application</a:t>
            </a:r>
          </a:p>
          <a:p>
            <a:pPr>
              <a:buClrTx/>
            </a:pPr>
            <a:r>
              <a:rPr lang="fr-BE" sz="2000" dirty="0" smtClean="0"/>
              <a:t>contrairement </a:t>
            </a:r>
            <a:r>
              <a:rPr lang="fr-BE" sz="2000" dirty="0"/>
              <a:t>aux autres procédures </a:t>
            </a:r>
            <a:r>
              <a:rPr lang="fr-BE" sz="2000" dirty="0" smtClean="0"/>
              <a:t>ouvertes </a:t>
            </a:r>
            <a:r>
              <a:rPr lang="fr-BE" sz="2000" dirty="0" smtClean="0">
                <a:sym typeface="Wingdings" pitchFamily="2" charset="2"/>
              </a:rPr>
              <a:t></a:t>
            </a:r>
            <a:r>
              <a:rPr lang="fr-BE" sz="2000" dirty="0" smtClean="0"/>
              <a:t> pas de séance </a:t>
            </a:r>
            <a:r>
              <a:rPr lang="fr-BE" sz="2000" dirty="0"/>
              <a:t>d'ouverture des offres </a:t>
            </a:r>
            <a:r>
              <a:rPr lang="fr-BE" sz="2000" dirty="0" smtClean="0"/>
              <a:t>publique</a:t>
            </a:r>
          </a:p>
          <a:p>
            <a:pPr>
              <a:buClrTx/>
            </a:pPr>
            <a:endParaRPr lang="fr-BE" sz="1050" dirty="0"/>
          </a:p>
          <a:p>
            <a:pPr>
              <a:buClrTx/>
            </a:pPr>
            <a:r>
              <a:rPr lang="fr-BE" sz="2000" dirty="0" smtClean="0"/>
              <a:t>Délai de publicité = réduit par rapport à l’adjudication et à l’appel d’offre.</a:t>
            </a:r>
            <a:endParaRPr lang="fr-BE" sz="2000" dirty="0"/>
          </a:p>
          <a:p>
            <a:pPr>
              <a:buClrTx/>
            </a:pPr>
            <a:endParaRPr lang="fr-BE" dirty="0"/>
          </a:p>
        </p:txBody>
      </p:sp>
      <p:graphicFrame>
        <p:nvGraphicFramePr>
          <p:cNvPr id="4" name="Diagramme 3"/>
          <p:cNvGraphicFramePr/>
          <p:nvPr>
            <p:extLst>
              <p:ext uri="{D42A27DB-BD31-4B8C-83A1-F6EECF244321}">
                <p14:modId xmlns:p14="http://schemas.microsoft.com/office/powerpoint/2010/main" xmlns="" val="1445016915"/>
              </p:ext>
            </p:extLst>
          </p:nvPr>
        </p:nvGraphicFramePr>
        <p:xfrm>
          <a:off x="251520" y="692696"/>
          <a:ext cx="8784976" cy="4320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xmlns="" val="10314170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BE" dirty="0"/>
              <a:t>I. </a:t>
            </a:r>
            <a:r>
              <a:rPr lang="fr-BE" dirty="0" smtClean="0"/>
              <a:t>Entre entrepreneurs</a:t>
            </a:r>
            <a:r>
              <a:rPr lang="fr-BE" dirty="0"/>
              <a:t>, fournisseurs ou prestataires de services et </a:t>
            </a:r>
            <a:r>
              <a:rPr lang="fr-BE" dirty="0" smtClean="0"/>
              <a:t>pouvoirs </a:t>
            </a:r>
            <a:r>
              <a:rPr lang="fr-BE" dirty="0"/>
              <a:t>adjudicateur</a:t>
            </a:r>
            <a:r>
              <a:rPr lang="fr-BE" dirty="0" smtClean="0"/>
              <a:t> </a:t>
            </a:r>
            <a:endParaRPr lang="fr-BE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2708920"/>
            <a:ext cx="8229600" cy="3865616"/>
          </a:xfrm>
          <a:solidFill>
            <a:schemeClr val="bg1"/>
          </a:solidFill>
        </p:spPr>
        <p:txBody>
          <a:bodyPr>
            <a:normAutofit fontScale="92500" lnSpcReduction="10000"/>
          </a:bodyPr>
          <a:lstStyle/>
          <a:p>
            <a:pPr>
              <a:buClrTx/>
            </a:pPr>
            <a:r>
              <a:rPr lang="fr-BE" sz="2200" b="1" dirty="0" smtClean="0"/>
              <a:t>Entrepreneurs, fournisseurs et prestataires de services</a:t>
            </a:r>
          </a:p>
          <a:p>
            <a:pPr marL="444500" indent="-334963">
              <a:buClrTx/>
              <a:buFont typeface="Symbol"/>
              <a:buChar char="Þ"/>
            </a:pPr>
            <a:r>
              <a:rPr lang="fr-BE" sz="2400" u="sng" dirty="0" smtClean="0"/>
              <a:t>Candidat</a:t>
            </a:r>
            <a:r>
              <a:rPr lang="fr-BE" sz="2400" dirty="0" smtClean="0"/>
              <a:t> : entrepreneur, fournisseur ou prestataire de service qui introduit une demande de participation en vue de sa sélection dans le cadre d’un MP </a:t>
            </a:r>
            <a:r>
              <a:rPr lang="fr-BE" sz="1200" dirty="0" smtClean="0"/>
              <a:t>(procédures restreintes)</a:t>
            </a:r>
            <a:endParaRPr lang="fr-BE" sz="2400" dirty="0" smtClean="0"/>
          </a:p>
          <a:p>
            <a:pPr marL="444500" indent="-334963">
              <a:buClrTx/>
              <a:buFont typeface="Symbol"/>
              <a:buChar char="Þ"/>
            </a:pPr>
            <a:r>
              <a:rPr lang="fr-BE" sz="2400" u="sng" dirty="0" smtClean="0"/>
              <a:t>Soumissionnaire</a:t>
            </a:r>
            <a:r>
              <a:rPr lang="fr-BE" sz="2400" dirty="0" smtClean="0"/>
              <a:t> : entrepreneur, fournisseur ou prestataire de service qui remet offre pour un MP</a:t>
            </a:r>
          </a:p>
          <a:p>
            <a:pPr marL="444500" indent="-334963">
              <a:buClrTx/>
              <a:buFont typeface="Symbol"/>
              <a:buChar char="Þ"/>
            </a:pPr>
            <a:r>
              <a:rPr lang="fr-BE" sz="2400" u="sng" dirty="0" smtClean="0"/>
              <a:t>Adjudicataire</a:t>
            </a:r>
            <a:r>
              <a:rPr lang="fr-BE" sz="2400" dirty="0" smtClean="0"/>
              <a:t> : soumissionnaire avec lequel le marché est conclu</a:t>
            </a:r>
          </a:p>
          <a:p>
            <a:endParaRPr lang="fr-BE" sz="2400" dirty="0"/>
          </a:p>
          <a:p>
            <a:pPr marL="444500" indent="-334963">
              <a:buClrTx/>
            </a:pPr>
            <a:r>
              <a:rPr lang="fr-BE" sz="2200" b="1" dirty="0" smtClean="0"/>
              <a:t>Pouvoir adjudicateur (PA) </a:t>
            </a:r>
            <a:r>
              <a:rPr lang="fr-BE" sz="2400" dirty="0" smtClean="0"/>
              <a:t>= état, collectivité territoriales, organismes de droit public …</a:t>
            </a:r>
            <a:endParaRPr lang="fr-BE" sz="2400" dirty="0"/>
          </a:p>
        </p:txBody>
      </p:sp>
    </p:spTree>
    <p:extLst>
      <p:ext uri="{BB962C8B-B14F-4D97-AF65-F5344CB8AC3E}">
        <p14:creationId xmlns:p14="http://schemas.microsoft.com/office/powerpoint/2010/main" xmlns="" val="308240489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BE" dirty="0" smtClean="0"/>
              <a:t>IV. Publicité </a:t>
            </a:r>
            <a:endParaRPr lang="fr-BE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noFill/>
        </p:spPr>
        <p:txBody>
          <a:bodyPr>
            <a:normAutofit fontScale="92500" lnSpcReduction="20000"/>
          </a:bodyPr>
          <a:lstStyle/>
          <a:p>
            <a:pPr>
              <a:buClrTx/>
            </a:pPr>
            <a:r>
              <a:rPr lang="fr-BE" sz="2600" dirty="0" smtClean="0"/>
              <a:t>En procédures ouvertes (adj., ao.et </a:t>
            </a:r>
            <a:r>
              <a:rPr lang="fr-BE" sz="2600" dirty="0" err="1" smtClean="0"/>
              <a:t>pndap</a:t>
            </a:r>
            <a:r>
              <a:rPr lang="fr-BE" sz="2600" dirty="0" smtClean="0"/>
              <a:t>)</a:t>
            </a:r>
          </a:p>
          <a:p>
            <a:pPr marL="109728" indent="0">
              <a:buClrTx/>
              <a:buNone/>
            </a:pPr>
            <a:r>
              <a:rPr lang="fr-BE" sz="2600" dirty="0"/>
              <a:t> </a:t>
            </a:r>
            <a:r>
              <a:rPr lang="fr-BE" sz="2600" dirty="0" smtClean="0"/>
              <a:t>  En procédures restreintes (1</a:t>
            </a:r>
            <a:r>
              <a:rPr lang="fr-BE" sz="2600" baseline="30000" dirty="0" smtClean="0"/>
              <a:t>ère</a:t>
            </a:r>
            <a:r>
              <a:rPr lang="fr-BE" sz="2600" dirty="0" smtClean="0"/>
              <a:t> phase)</a:t>
            </a:r>
          </a:p>
          <a:p>
            <a:pPr marL="109728" indent="0">
              <a:buClrTx/>
              <a:buNone/>
            </a:pPr>
            <a:r>
              <a:rPr lang="fr-BE" sz="2200" dirty="0" smtClean="0"/>
              <a:t>	</a:t>
            </a:r>
            <a:r>
              <a:rPr lang="fr-BE" sz="2200" dirty="0" smtClean="0">
                <a:sym typeface="Wingdings" pitchFamily="2" charset="2"/>
              </a:rPr>
              <a:t></a:t>
            </a:r>
            <a:r>
              <a:rPr lang="fr-BE" sz="2200" dirty="0" smtClean="0"/>
              <a:t> avis de marché </a:t>
            </a:r>
          </a:p>
          <a:p>
            <a:pPr marL="109728" indent="0">
              <a:buClrTx/>
              <a:buNone/>
            </a:pPr>
            <a:r>
              <a:rPr lang="fr-BE" sz="2200" dirty="0"/>
              <a:t>	</a:t>
            </a:r>
            <a:r>
              <a:rPr lang="fr-BE" sz="2200" dirty="0" smtClean="0"/>
              <a:t> 	publicité belge (et publicité européenne)</a:t>
            </a:r>
          </a:p>
          <a:p>
            <a:pPr marL="109728" indent="0">
              <a:buClrTx/>
              <a:buNone/>
            </a:pPr>
            <a:endParaRPr lang="fr-BE" sz="1000" dirty="0" smtClean="0"/>
          </a:p>
          <a:p>
            <a:pPr>
              <a:buClrTx/>
            </a:pPr>
            <a:r>
              <a:rPr lang="fr-BE" sz="2600" dirty="0" smtClean="0"/>
              <a:t>En procédures restreintes (2</a:t>
            </a:r>
            <a:r>
              <a:rPr lang="fr-BE" sz="2600" baseline="30000" dirty="0" smtClean="0"/>
              <a:t>ème</a:t>
            </a:r>
            <a:r>
              <a:rPr lang="fr-BE" sz="2600" dirty="0" smtClean="0"/>
              <a:t> phase)</a:t>
            </a:r>
          </a:p>
          <a:p>
            <a:pPr marL="109728" indent="0">
              <a:buClrTx/>
              <a:buNone/>
            </a:pPr>
            <a:r>
              <a:rPr lang="fr-BE" sz="2200" dirty="0"/>
              <a:t>	</a:t>
            </a:r>
            <a:r>
              <a:rPr lang="fr-BE" sz="2200" dirty="0" smtClean="0">
                <a:sym typeface="Wingdings" pitchFamily="2" charset="2"/>
              </a:rPr>
              <a:t></a:t>
            </a:r>
            <a:r>
              <a:rPr lang="fr-BE" sz="2200" dirty="0" smtClean="0"/>
              <a:t> invitation à présenter une offre</a:t>
            </a:r>
          </a:p>
          <a:p>
            <a:pPr marL="109728" indent="0">
              <a:buClrTx/>
              <a:buNone/>
            </a:pPr>
            <a:r>
              <a:rPr lang="fr-BE" sz="2200" dirty="0"/>
              <a:t>	</a:t>
            </a:r>
            <a:r>
              <a:rPr lang="fr-BE" sz="2200" dirty="0" smtClean="0"/>
              <a:t>      </a:t>
            </a:r>
            <a:r>
              <a:rPr lang="fr-BE" sz="2200" u="sng" dirty="0" smtClean="0"/>
              <a:t>/!\</a:t>
            </a:r>
            <a:r>
              <a:rPr lang="fr-BE" sz="2200" dirty="0" smtClean="0"/>
              <a:t> doivent être envoyée en même temps !</a:t>
            </a:r>
          </a:p>
          <a:p>
            <a:pPr marL="109728" indent="0">
              <a:buClrTx/>
              <a:buNone/>
            </a:pPr>
            <a:r>
              <a:rPr lang="fr-BE" sz="2200" dirty="0"/>
              <a:t>	 </a:t>
            </a:r>
            <a:r>
              <a:rPr lang="fr-BE" sz="2200" dirty="0" smtClean="0"/>
              <a:t>         par écrit</a:t>
            </a:r>
          </a:p>
          <a:p>
            <a:pPr marL="3232150" indent="-1892300">
              <a:buClrTx/>
              <a:buNone/>
            </a:pPr>
            <a:r>
              <a:rPr lang="fr-BE" sz="1700" dirty="0" smtClean="0"/>
              <a:t> contenu minimal : - soit document du marché, soit l’adresse du service où demandé le </a:t>
            </a:r>
            <a:r>
              <a:rPr lang="fr-BE" sz="1700" dirty="0" err="1" smtClean="0"/>
              <a:t>csc</a:t>
            </a:r>
            <a:r>
              <a:rPr lang="fr-BE" sz="1700" dirty="0" smtClean="0"/>
              <a:t> + délai pour effectuer la demande + coût du </a:t>
            </a:r>
            <a:r>
              <a:rPr lang="fr-BE" sz="1700" dirty="0" err="1" smtClean="0"/>
              <a:t>csc</a:t>
            </a:r>
            <a:endParaRPr lang="fr-BE" sz="1700" dirty="0" smtClean="0"/>
          </a:p>
          <a:p>
            <a:pPr marL="3232150" indent="-177800">
              <a:buClrTx/>
              <a:buNone/>
            </a:pPr>
            <a:r>
              <a:rPr lang="fr-BE" sz="1700" dirty="0" smtClean="0"/>
              <a:t>- référence à l’avis de marché</a:t>
            </a:r>
          </a:p>
          <a:p>
            <a:pPr marL="3232150" indent="-177800">
              <a:buClrTx/>
              <a:buNone/>
            </a:pPr>
            <a:r>
              <a:rPr lang="fr-BE" sz="1700" dirty="0" smtClean="0"/>
              <a:t>- date limite de dépôt des offres + lieu d’ouverture des offres</a:t>
            </a:r>
          </a:p>
          <a:p>
            <a:pPr marL="3232150" indent="-177800">
              <a:buClrTx/>
              <a:buNone/>
            </a:pPr>
            <a:r>
              <a:rPr lang="fr-BE" sz="1700" dirty="0" smtClean="0"/>
              <a:t>- indication des documents à joindre</a:t>
            </a:r>
          </a:p>
        </p:txBody>
      </p:sp>
      <p:graphicFrame>
        <p:nvGraphicFramePr>
          <p:cNvPr id="4" name="Diagramme 3"/>
          <p:cNvGraphicFramePr/>
          <p:nvPr>
            <p:extLst>
              <p:ext uri="{D42A27DB-BD31-4B8C-83A1-F6EECF244321}">
                <p14:modId xmlns:p14="http://schemas.microsoft.com/office/powerpoint/2010/main" xmlns="" val="189536043"/>
              </p:ext>
            </p:extLst>
          </p:nvPr>
        </p:nvGraphicFramePr>
        <p:xfrm>
          <a:off x="251520" y="692696"/>
          <a:ext cx="8784976" cy="4320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Flèche à angle droit 4"/>
          <p:cNvSpPr/>
          <p:nvPr/>
        </p:nvSpPr>
        <p:spPr>
          <a:xfrm rot="5400000">
            <a:off x="2053189" y="3176975"/>
            <a:ext cx="216025" cy="288032"/>
          </a:xfrm>
          <a:prstGeom prst="bentUpArrow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>
              <a:ln>
                <a:solidFill>
                  <a:sysClr val="windowText" lastClr="000000"/>
                </a:solidFill>
              </a:ln>
              <a:noFill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35040344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BE" dirty="0" smtClean="0"/>
              <a:t>VI. Publicité </a:t>
            </a:r>
            <a:endParaRPr lang="fr-BE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noFill/>
        </p:spPr>
        <p:txBody>
          <a:bodyPr>
            <a:normAutofit/>
          </a:bodyPr>
          <a:lstStyle/>
          <a:p>
            <a:pPr>
              <a:buClrTx/>
            </a:pPr>
            <a:r>
              <a:rPr lang="fr-BE" sz="2400" dirty="0" smtClean="0"/>
              <a:t>En </a:t>
            </a:r>
            <a:r>
              <a:rPr lang="fr-BE" sz="2400" dirty="0" err="1" smtClean="0"/>
              <a:t>pnsp</a:t>
            </a:r>
            <a:endParaRPr lang="fr-BE" sz="2400" dirty="0" smtClean="0"/>
          </a:p>
          <a:p>
            <a:pPr marL="109728" indent="0">
              <a:buClrTx/>
              <a:buNone/>
            </a:pPr>
            <a:r>
              <a:rPr lang="fr-BE" sz="2000" dirty="0"/>
              <a:t>	</a:t>
            </a:r>
            <a:r>
              <a:rPr lang="fr-BE" sz="2000" dirty="0" smtClean="0">
                <a:sym typeface="Wingdings" pitchFamily="2" charset="2"/>
              </a:rPr>
              <a:t></a:t>
            </a:r>
            <a:r>
              <a:rPr lang="fr-BE" sz="2000" dirty="0" smtClean="0"/>
              <a:t> invitation à présenter une offre</a:t>
            </a:r>
          </a:p>
          <a:p>
            <a:pPr marL="109728" indent="0">
              <a:buClrTx/>
              <a:buNone/>
            </a:pPr>
            <a:r>
              <a:rPr lang="fr-BE" sz="2000" dirty="0"/>
              <a:t>	</a:t>
            </a:r>
            <a:r>
              <a:rPr lang="fr-BE" sz="2000" dirty="0" smtClean="0"/>
              <a:t>      </a:t>
            </a:r>
            <a:r>
              <a:rPr lang="fr-BE" sz="2000" u="sng" dirty="0" smtClean="0"/>
              <a:t>/!\ </a:t>
            </a:r>
            <a:r>
              <a:rPr lang="fr-BE" sz="2000" dirty="0" smtClean="0"/>
              <a:t>doivent être envoyée en même temps !</a:t>
            </a:r>
          </a:p>
          <a:p>
            <a:pPr marL="109728" indent="0">
              <a:buClrTx/>
              <a:buNone/>
            </a:pPr>
            <a:r>
              <a:rPr lang="fr-BE" sz="2000" dirty="0"/>
              <a:t>	 </a:t>
            </a:r>
            <a:r>
              <a:rPr lang="fr-BE" sz="2000" dirty="0" smtClean="0"/>
              <a:t>           par écrit</a:t>
            </a:r>
          </a:p>
          <a:p>
            <a:pPr marL="109728" indent="0">
              <a:buClrTx/>
              <a:buNone/>
            </a:pPr>
            <a:r>
              <a:rPr lang="fr-BE" sz="1600" dirty="0"/>
              <a:t>	 </a:t>
            </a:r>
            <a:r>
              <a:rPr lang="fr-BE" sz="1600" dirty="0" smtClean="0"/>
              <a:t>              contenu minimal : -  soit document du marché, soit l’adresse du 				service où demandé le </a:t>
            </a:r>
            <a:r>
              <a:rPr lang="fr-BE" sz="1600" dirty="0" err="1" smtClean="0"/>
              <a:t>csc</a:t>
            </a:r>
            <a:r>
              <a:rPr lang="fr-BE" sz="1600" dirty="0" smtClean="0"/>
              <a:t> + délai pour effectuer 				la demande + coût du </a:t>
            </a:r>
            <a:r>
              <a:rPr lang="fr-BE" sz="1600" dirty="0" err="1" smtClean="0"/>
              <a:t>csc</a:t>
            </a:r>
            <a:endParaRPr lang="fr-BE" sz="1600" dirty="0" smtClean="0"/>
          </a:p>
          <a:p>
            <a:pPr marL="109728" indent="0">
              <a:buClrTx/>
              <a:buNone/>
            </a:pPr>
            <a:r>
              <a:rPr lang="fr-BE" sz="1600" dirty="0"/>
              <a:t>	</a:t>
            </a:r>
            <a:r>
              <a:rPr lang="fr-BE" sz="1600" dirty="0" smtClean="0"/>
              <a:t>		            -  date limite de dépôt des offres </a:t>
            </a:r>
            <a:r>
              <a:rPr lang="fr-BE" sz="1600" dirty="0"/>
              <a:t>			        </a:t>
            </a:r>
            <a:r>
              <a:rPr lang="fr-BE" sz="1600" dirty="0" smtClean="0"/>
              <a:t>		            </a:t>
            </a:r>
            <a:r>
              <a:rPr lang="fr-BE" sz="1600" dirty="0"/>
              <a:t>- </a:t>
            </a:r>
            <a:r>
              <a:rPr lang="fr-BE" sz="1600" dirty="0" smtClean="0"/>
              <a:t> indication des documents à joindre</a:t>
            </a:r>
          </a:p>
        </p:txBody>
      </p:sp>
      <p:graphicFrame>
        <p:nvGraphicFramePr>
          <p:cNvPr id="4" name="Diagramme 3"/>
          <p:cNvGraphicFramePr/>
          <p:nvPr>
            <p:extLst>
              <p:ext uri="{D42A27DB-BD31-4B8C-83A1-F6EECF244321}">
                <p14:modId xmlns:p14="http://schemas.microsoft.com/office/powerpoint/2010/main" xmlns="" val="680372908"/>
              </p:ext>
            </p:extLst>
          </p:nvPr>
        </p:nvGraphicFramePr>
        <p:xfrm>
          <a:off x="251520" y="692696"/>
          <a:ext cx="8784976" cy="4320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xmlns="" val="315413705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BE" dirty="0"/>
              <a:t>VI. Seuils </a:t>
            </a:r>
            <a:r>
              <a:rPr lang="fr-BE" dirty="0" smtClean="0"/>
              <a:t>de publicité</a:t>
            </a:r>
            <a:endParaRPr lang="fr-BE" dirty="0"/>
          </a:p>
        </p:txBody>
      </p:sp>
      <p:graphicFrame>
        <p:nvGraphicFramePr>
          <p:cNvPr id="5" name="Espace réservé du contenu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633675905"/>
              </p:ext>
            </p:extLst>
          </p:nvPr>
        </p:nvGraphicFramePr>
        <p:xfrm>
          <a:off x="251520" y="2249488"/>
          <a:ext cx="8712968" cy="1645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40160"/>
                <a:gridCol w="2520280"/>
                <a:gridCol w="2376264"/>
                <a:gridCol w="2376264"/>
              </a:tblGrid>
              <a:tr h="0">
                <a:tc>
                  <a:txBody>
                    <a:bodyPr/>
                    <a:lstStyle/>
                    <a:p>
                      <a:endParaRPr lang="fr-B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BE" dirty="0" smtClean="0"/>
                        <a:t>travaux</a:t>
                      </a:r>
                      <a:endParaRPr lang="fr-BE" dirty="0"/>
                    </a:p>
                  </a:txBody>
                  <a:tcPr>
                    <a:solidFill>
                      <a:srgbClr val="629DD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BE" dirty="0" smtClean="0"/>
                        <a:t>fournitures</a:t>
                      </a:r>
                      <a:endParaRPr lang="fr-B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BE" dirty="0" smtClean="0"/>
                        <a:t>services</a:t>
                      </a:r>
                      <a:endParaRPr lang="fr-BE" dirty="0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fr-BE" smtClean="0"/>
                        <a:t>Publicité européenne</a:t>
                      </a:r>
                      <a:endParaRPr lang="fr-B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BE" dirty="0" smtClean="0"/>
                        <a:t>5.186.000,00 € HTVA *</a:t>
                      </a:r>
                      <a:endParaRPr lang="fr-B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BE" dirty="0" smtClean="0"/>
                        <a:t>207.000,00 € HTVA *</a:t>
                      </a:r>
                      <a:endParaRPr lang="fr-B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BE" dirty="0" smtClean="0"/>
                        <a:t>207.000,00 € HTVA *</a:t>
                      </a:r>
                      <a:endParaRPr lang="fr-BE" dirty="0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fr-BE" dirty="0" smtClean="0"/>
                        <a:t>Publicité belge</a:t>
                      </a:r>
                      <a:endParaRPr lang="fr-B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BE" dirty="0" smtClean="0"/>
                        <a:t>85.000,00 € HTVA *</a:t>
                      </a:r>
                      <a:endParaRPr lang="fr-B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BE" dirty="0" smtClean="0"/>
                        <a:t>85.000,00 € HTVA *</a:t>
                      </a:r>
                      <a:endParaRPr lang="fr-B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BE" dirty="0" smtClean="0"/>
                        <a:t>85.000,00 € HTVA *</a:t>
                      </a:r>
                      <a:endParaRPr lang="fr-BE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4" name="Diagramme 3"/>
          <p:cNvGraphicFramePr/>
          <p:nvPr>
            <p:extLst>
              <p:ext uri="{D42A27DB-BD31-4B8C-83A1-F6EECF244321}">
                <p14:modId xmlns:p14="http://schemas.microsoft.com/office/powerpoint/2010/main" xmlns="" val="3550832241"/>
              </p:ext>
            </p:extLst>
          </p:nvPr>
        </p:nvGraphicFramePr>
        <p:xfrm>
          <a:off x="251520" y="692696"/>
          <a:ext cx="8784976" cy="4320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6" name="ZoneTexte 5"/>
          <p:cNvSpPr txBox="1"/>
          <p:nvPr/>
        </p:nvSpPr>
        <p:spPr>
          <a:xfrm>
            <a:off x="539552" y="4653136"/>
            <a:ext cx="820891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b="1" u="sng" dirty="0" smtClean="0"/>
              <a:t>Publicité européenne :</a:t>
            </a:r>
            <a:r>
              <a:rPr lang="fr-BE" b="1" dirty="0" smtClean="0"/>
              <a:t> </a:t>
            </a:r>
            <a:r>
              <a:rPr lang="fr-BE" dirty="0" smtClean="0"/>
              <a:t>Publication d’un avis de marché au Journal officiel de l’Union européenne et au Bulletin des adjudications</a:t>
            </a:r>
          </a:p>
          <a:p>
            <a:endParaRPr lang="fr-BE" dirty="0" smtClean="0"/>
          </a:p>
          <a:p>
            <a:r>
              <a:rPr lang="fr-BE" b="1" u="sng" dirty="0"/>
              <a:t>Publicité </a:t>
            </a:r>
            <a:r>
              <a:rPr lang="fr-BE" b="1" u="sng" dirty="0" smtClean="0"/>
              <a:t>belge </a:t>
            </a:r>
            <a:r>
              <a:rPr lang="fr-BE" b="1" u="sng" dirty="0"/>
              <a:t>:</a:t>
            </a:r>
            <a:r>
              <a:rPr lang="fr-BE" b="1" dirty="0"/>
              <a:t> </a:t>
            </a:r>
            <a:r>
              <a:rPr lang="fr-BE" dirty="0"/>
              <a:t>P</a:t>
            </a:r>
            <a:r>
              <a:rPr lang="fr-BE" dirty="0" smtClean="0"/>
              <a:t>ublication </a:t>
            </a:r>
            <a:r>
              <a:rPr lang="fr-BE" dirty="0"/>
              <a:t>d’un avis de marché </a:t>
            </a:r>
            <a:r>
              <a:rPr lang="fr-BE" dirty="0" smtClean="0"/>
              <a:t>au </a:t>
            </a:r>
            <a:r>
              <a:rPr lang="fr-BE" dirty="0"/>
              <a:t>B</a:t>
            </a:r>
            <a:r>
              <a:rPr lang="fr-BE" dirty="0" smtClean="0"/>
              <a:t>ulletin </a:t>
            </a:r>
            <a:r>
              <a:rPr lang="fr-BE" dirty="0"/>
              <a:t>des </a:t>
            </a:r>
            <a:r>
              <a:rPr lang="fr-BE" dirty="0" smtClean="0"/>
              <a:t>adjudications</a:t>
            </a:r>
            <a:endParaRPr lang="fr-BE" dirty="0"/>
          </a:p>
          <a:p>
            <a:endParaRPr lang="fr-BE" dirty="0" smtClean="0"/>
          </a:p>
          <a:p>
            <a:endParaRPr lang="fr-BE" dirty="0"/>
          </a:p>
        </p:txBody>
      </p:sp>
      <p:sp>
        <p:nvSpPr>
          <p:cNvPr id="7" name="ZoneTexte 6"/>
          <p:cNvSpPr txBox="1"/>
          <p:nvPr/>
        </p:nvSpPr>
        <p:spPr>
          <a:xfrm>
            <a:off x="539552" y="4005064"/>
            <a:ext cx="756084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1200" dirty="0" smtClean="0"/>
              <a:t>* Valeur estimée du marché</a:t>
            </a:r>
            <a:endParaRPr lang="fr-BE" sz="1200" dirty="0"/>
          </a:p>
        </p:txBody>
      </p:sp>
    </p:spTree>
    <p:extLst>
      <p:ext uri="{BB962C8B-B14F-4D97-AF65-F5344CB8AC3E}">
        <p14:creationId xmlns:p14="http://schemas.microsoft.com/office/powerpoint/2010/main" xmlns="" val="351727426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76781" y="836712"/>
            <a:ext cx="8229600" cy="1066800"/>
          </a:xfrm>
        </p:spPr>
        <p:txBody>
          <a:bodyPr>
            <a:normAutofit/>
          </a:bodyPr>
          <a:lstStyle/>
          <a:p>
            <a:r>
              <a:rPr lang="fr-BE" dirty="0"/>
              <a:t>VI. Délais </a:t>
            </a:r>
            <a:r>
              <a:rPr lang="fr-BE" dirty="0" smtClean="0"/>
              <a:t>de publicité</a:t>
            </a:r>
            <a:endParaRPr lang="fr-BE" dirty="0"/>
          </a:p>
        </p:txBody>
      </p:sp>
      <p:graphicFrame>
        <p:nvGraphicFramePr>
          <p:cNvPr id="4" name="Diagramme 3"/>
          <p:cNvGraphicFramePr/>
          <p:nvPr>
            <p:extLst>
              <p:ext uri="{D42A27DB-BD31-4B8C-83A1-F6EECF244321}">
                <p14:modId xmlns:p14="http://schemas.microsoft.com/office/powerpoint/2010/main" xmlns="" val="1344375996"/>
              </p:ext>
            </p:extLst>
          </p:nvPr>
        </p:nvGraphicFramePr>
        <p:xfrm>
          <a:off x="179512" y="620688"/>
          <a:ext cx="8784976" cy="4320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8" name="Tableau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162016119"/>
              </p:ext>
            </p:extLst>
          </p:nvPr>
        </p:nvGraphicFramePr>
        <p:xfrm>
          <a:off x="476781" y="1628800"/>
          <a:ext cx="8352928" cy="4465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28192"/>
                <a:gridCol w="648072"/>
                <a:gridCol w="5976664"/>
              </a:tblGrid>
              <a:tr h="0"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BE" sz="1400" b="1" kern="1200" dirty="0">
                          <a:solidFill>
                            <a:schemeClr val="tx1"/>
                          </a:solidFill>
                          <a:effectLst/>
                          <a:latin typeface="Georgia"/>
                          <a:ea typeface="Times New Roman"/>
                          <a:cs typeface="Arial"/>
                        </a:rPr>
                        <a:t>Publicité européenne</a:t>
                      </a:r>
                      <a:endParaRPr lang="fr-BE" sz="10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BE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Proc,.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BE" sz="1200" b="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Restr</a:t>
                      </a:r>
                      <a:r>
                        <a:rPr kumimoji="0" lang="fr-BE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BE" sz="1800" b="0" dirty="0" smtClean="0">
                          <a:solidFill>
                            <a:schemeClr val="tx1"/>
                          </a:solidFill>
                        </a:rPr>
                        <a:t>37 jours pour la réception des demandes de participation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BE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MAIS réduction si publication de l’avis de marché en ligne </a:t>
                      </a:r>
                      <a:r>
                        <a:rPr kumimoji="0" lang="fr-BE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  <a:sym typeface="Wingdings" pitchFamily="2" charset="2"/>
                        </a:rPr>
                        <a:t></a:t>
                      </a:r>
                      <a:r>
                        <a:rPr kumimoji="0" lang="fr-BE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- 7 jours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BE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SAUF si urgence  = 15 jours minimum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BE" sz="1800" b="0" dirty="0" smtClean="0">
                          <a:solidFill>
                            <a:schemeClr val="tx1"/>
                          </a:solidFill>
                        </a:rPr>
                        <a:t>40 jours pour la réception des offres</a:t>
                      </a:r>
                      <a:r>
                        <a:rPr lang="fr-BE" sz="1800" b="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fr-BE" sz="1100" b="0" baseline="0" dirty="0" smtClean="0">
                          <a:solidFill>
                            <a:schemeClr val="tx1"/>
                          </a:solidFill>
                        </a:rPr>
                        <a:t>(à compter de l’invitation à </a:t>
                      </a:r>
                      <a:r>
                        <a:rPr lang="fr-BE" sz="1200" b="0" baseline="0" dirty="0" smtClean="0">
                          <a:solidFill>
                            <a:schemeClr val="tx1"/>
                          </a:solidFill>
                        </a:rPr>
                        <a:t>présenter offre)</a:t>
                      </a:r>
                      <a:endParaRPr lang="fr-BE" sz="1200" b="0" dirty="0" smtClean="0">
                        <a:solidFill>
                          <a:schemeClr val="tx1"/>
                        </a:solidFill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BE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MAIS réduction si avis de </a:t>
                      </a:r>
                      <a:r>
                        <a:rPr kumimoji="0" lang="fr-BE" sz="12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préinformation</a:t>
                      </a:r>
                      <a:r>
                        <a:rPr kumimoji="0" lang="fr-BE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52 jours </a:t>
                      </a:r>
                      <a:r>
                        <a:rPr kumimoji="0" lang="fr-BE" sz="12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avt</a:t>
                      </a:r>
                      <a:r>
                        <a:rPr kumimoji="0" lang="fr-BE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la publication de l’avis </a:t>
                      </a:r>
                      <a:r>
                        <a:rPr kumimoji="0" lang="fr-BE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  <a:sym typeface="Wingdings" pitchFamily="2" charset="2"/>
                        </a:rPr>
                        <a:t></a:t>
                      </a:r>
                      <a:r>
                        <a:rPr kumimoji="0" lang="fr-BE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36 jours</a:t>
                      </a:r>
                      <a:endParaRPr kumimoji="0" lang="fr-BE" sz="16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endParaRPr lang="fr-B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BE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Proc.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BE" sz="12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Ouv</a:t>
                      </a:r>
                      <a:r>
                        <a:rPr kumimoji="0" lang="fr-BE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BE" sz="1800" dirty="0" smtClean="0"/>
                        <a:t>52</a:t>
                      </a:r>
                      <a:r>
                        <a:rPr lang="fr-BE" sz="1800" baseline="0" dirty="0" smtClean="0"/>
                        <a:t> jours</a:t>
                      </a:r>
                    </a:p>
                    <a:p>
                      <a:r>
                        <a:rPr lang="fr-BE" sz="1200" baseline="0" dirty="0" smtClean="0"/>
                        <a:t>MAIS réduction si </a:t>
                      </a:r>
                    </a:p>
                    <a:p>
                      <a:r>
                        <a:rPr lang="fr-BE" sz="1200" baseline="0" dirty="0" smtClean="0"/>
                        <a:t>avis de </a:t>
                      </a:r>
                      <a:r>
                        <a:rPr lang="fr-BE" sz="1200" baseline="0" dirty="0" err="1" smtClean="0"/>
                        <a:t>préinformation</a:t>
                      </a:r>
                      <a:r>
                        <a:rPr lang="fr-BE" sz="1200" baseline="0" dirty="0" smtClean="0"/>
                        <a:t> 52 jours avant la publication de l’avis de marché </a:t>
                      </a:r>
                      <a:r>
                        <a:rPr lang="fr-BE" sz="1200" baseline="0" dirty="0" smtClean="0">
                          <a:sym typeface="Wingdings" pitchFamily="2" charset="2"/>
                        </a:rPr>
                        <a:t></a:t>
                      </a:r>
                      <a:r>
                        <a:rPr lang="fr-BE" sz="1200" baseline="0" dirty="0" smtClean="0"/>
                        <a:t> 36 jours</a:t>
                      </a:r>
                    </a:p>
                    <a:p>
                      <a:r>
                        <a:rPr lang="fr-BE" sz="1200" baseline="0" dirty="0" smtClean="0"/>
                        <a:t>publication de l’avis de marché en ligne </a:t>
                      </a:r>
                      <a:r>
                        <a:rPr lang="fr-BE" sz="1200" baseline="0" dirty="0" smtClean="0">
                          <a:sym typeface="Wingdings" pitchFamily="2" charset="2"/>
                        </a:rPr>
                        <a:t></a:t>
                      </a:r>
                      <a:r>
                        <a:rPr lang="fr-BE" sz="1200" baseline="0" dirty="0" smtClean="0"/>
                        <a:t> - 7 jours</a:t>
                      </a:r>
                      <a:endParaRPr lang="fr-BE" sz="1200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0"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BE" sz="1400" b="1" kern="1200" dirty="0">
                          <a:solidFill>
                            <a:srgbClr val="000000"/>
                          </a:solidFill>
                          <a:effectLst/>
                          <a:latin typeface="Georgia"/>
                          <a:ea typeface="Times New Roman"/>
                          <a:cs typeface="Arial"/>
                        </a:rPr>
                        <a:t>Publicité belge</a:t>
                      </a:r>
                      <a:endParaRPr lang="fr-BE" sz="1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BE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Proc,.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BE" sz="1200" b="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Restr</a:t>
                      </a:r>
                      <a:r>
                        <a:rPr kumimoji="0" lang="fr-BE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BE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15 jours pour la réception des demandes de participation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BE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SAUF si urgence et avis en ligne = 10 jours minimum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BE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15 jours pour la réception des offres </a:t>
                      </a:r>
                      <a:r>
                        <a:rPr kumimoji="0" lang="fr-BE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(à compter de l’invitation à présenter offre)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BE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SAUF si urgence et avis en ligne = 10 jours minimum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endParaRPr lang="fr-B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BE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Proc.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BE" sz="12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Ouv</a:t>
                      </a:r>
                      <a:r>
                        <a:rPr kumimoji="0" lang="fr-BE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0" lang="fr-BE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36 jours en cas d’adjudication ou d’appel d’offres </a:t>
                      </a:r>
                    </a:p>
                    <a:p>
                      <a:r>
                        <a:rPr kumimoji="0" lang="fr-BE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22 jours en cas de </a:t>
                      </a:r>
                      <a:r>
                        <a:rPr kumimoji="0" lang="fr-BE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pndap</a:t>
                      </a:r>
                      <a:endParaRPr kumimoji="0" lang="fr-BE" sz="18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fr-BE" sz="1200" baseline="0" dirty="0" smtClean="0"/>
                        <a:t>MAIS réduction si publication de l’avis de marché en ligne</a:t>
                      </a:r>
                      <a:endParaRPr lang="fr-BE" sz="1600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3" name="ZoneTexte 2"/>
          <p:cNvSpPr txBox="1"/>
          <p:nvPr/>
        </p:nvSpPr>
        <p:spPr>
          <a:xfrm>
            <a:off x="476781" y="6237312"/>
            <a:ext cx="835292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1600" dirty="0" smtClean="0"/>
              <a:t>En </a:t>
            </a:r>
            <a:r>
              <a:rPr lang="fr-BE" sz="1600" dirty="0" err="1" smtClean="0"/>
              <a:t>pnsp</a:t>
            </a:r>
            <a:r>
              <a:rPr lang="fr-BE" sz="1600" dirty="0" smtClean="0"/>
              <a:t> </a:t>
            </a:r>
            <a:r>
              <a:rPr lang="fr-BE" sz="1600" dirty="0" smtClean="0">
                <a:sym typeface="Wingdings" pitchFamily="2" charset="2"/>
              </a:rPr>
              <a:t></a:t>
            </a:r>
            <a:r>
              <a:rPr lang="fr-BE" sz="1600" dirty="0" smtClean="0"/>
              <a:t> délais non réglementés mais doivent être appropriés en fonction des circonstances</a:t>
            </a:r>
            <a:endParaRPr lang="fr-BE" sz="1600" dirty="0"/>
          </a:p>
        </p:txBody>
      </p:sp>
    </p:spTree>
    <p:extLst>
      <p:ext uri="{BB962C8B-B14F-4D97-AF65-F5344CB8AC3E}">
        <p14:creationId xmlns:p14="http://schemas.microsoft.com/office/powerpoint/2010/main" xmlns="" val="127692047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1362304417"/>
              </p:ext>
            </p:extLst>
          </p:nvPr>
        </p:nvGraphicFramePr>
        <p:xfrm>
          <a:off x="457200" y="764704"/>
          <a:ext cx="8229600" cy="58091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xmlns="" val="149425292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 smtClean="0"/>
              <a:t>VII. Dépôt et ouverture des offres</a:t>
            </a:r>
            <a:endParaRPr lang="fr-BE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noFill/>
        </p:spPr>
        <p:txBody>
          <a:bodyPr>
            <a:normAutofit/>
          </a:bodyPr>
          <a:lstStyle/>
          <a:p>
            <a:pPr>
              <a:buClrTx/>
              <a:buFont typeface="Arial" pitchFamily="34" charset="0"/>
              <a:buChar char="•"/>
            </a:pPr>
            <a:r>
              <a:rPr lang="fr-BE" sz="2400" dirty="0" smtClean="0"/>
              <a:t>Séance publique d’ouverture des offres </a:t>
            </a:r>
            <a:r>
              <a:rPr lang="fr-BE" sz="2400" dirty="0"/>
              <a:t>e</a:t>
            </a:r>
            <a:r>
              <a:rPr lang="fr-BE" sz="2400" dirty="0" smtClean="0"/>
              <a:t>n adj. et en </a:t>
            </a:r>
            <a:r>
              <a:rPr lang="fr-BE" sz="2400" dirty="0" err="1" smtClean="0"/>
              <a:t>a.o</a:t>
            </a:r>
            <a:r>
              <a:rPr lang="fr-BE" sz="2400" dirty="0" smtClean="0"/>
              <a:t>. </a:t>
            </a:r>
          </a:p>
          <a:p>
            <a:pPr marL="109728" indent="0">
              <a:buClrTx/>
              <a:buNone/>
            </a:pPr>
            <a:endParaRPr lang="fr-BE" sz="2400" dirty="0"/>
          </a:p>
          <a:p>
            <a:pPr>
              <a:buClrTx/>
              <a:buFont typeface="Arial" pitchFamily="34" charset="0"/>
              <a:buChar char="•"/>
            </a:pPr>
            <a:r>
              <a:rPr lang="fr-BE" sz="2400" dirty="0" smtClean="0"/>
              <a:t>Pas d’ouverture des offre publique dans les cas de procédure négociée sans / avec publicité</a:t>
            </a:r>
          </a:p>
          <a:p>
            <a:pPr marL="109728" indent="0">
              <a:buClrTx/>
              <a:buNone/>
            </a:pPr>
            <a:endParaRPr lang="fr-BE" sz="2400" dirty="0" smtClean="0"/>
          </a:p>
          <a:p>
            <a:pPr>
              <a:buClrTx/>
            </a:pPr>
            <a:r>
              <a:rPr lang="fr-BE" sz="2400" dirty="0" smtClean="0"/>
              <a:t>Une seule offre par soumissionnaire</a:t>
            </a:r>
            <a:endParaRPr lang="fr-BE" sz="2400" dirty="0"/>
          </a:p>
        </p:txBody>
      </p:sp>
      <p:graphicFrame>
        <p:nvGraphicFramePr>
          <p:cNvPr id="4" name="Diagramme 3"/>
          <p:cNvGraphicFramePr/>
          <p:nvPr>
            <p:extLst>
              <p:ext uri="{D42A27DB-BD31-4B8C-83A1-F6EECF244321}">
                <p14:modId xmlns:p14="http://schemas.microsoft.com/office/powerpoint/2010/main" xmlns="" val="2127919387"/>
              </p:ext>
            </p:extLst>
          </p:nvPr>
        </p:nvGraphicFramePr>
        <p:xfrm>
          <a:off x="251520" y="692696"/>
          <a:ext cx="8784976" cy="4320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xmlns="" val="242104728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773832"/>
          </a:xfrm>
        </p:spPr>
        <p:txBody>
          <a:bodyPr/>
          <a:lstStyle/>
          <a:p>
            <a:r>
              <a:rPr lang="fr-BE" dirty="0"/>
              <a:t>VII. </a:t>
            </a:r>
            <a:r>
              <a:rPr lang="fr-BE" dirty="0" smtClean="0"/>
              <a:t>Dépôt et ouvertures des offres</a:t>
            </a:r>
            <a:endParaRPr lang="fr-BE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916832"/>
            <a:ext cx="8229600" cy="4657704"/>
          </a:xfrm>
        </p:spPr>
        <p:txBody>
          <a:bodyPr>
            <a:normAutofit/>
          </a:bodyPr>
          <a:lstStyle/>
          <a:p>
            <a:pPr>
              <a:buClrTx/>
            </a:pPr>
            <a:r>
              <a:rPr lang="fr-BE" sz="2400" b="1" dirty="0" smtClean="0"/>
              <a:t>En adjudication et appel d’offre </a:t>
            </a:r>
            <a:r>
              <a:rPr lang="fr-BE" sz="1200" dirty="0" smtClean="0"/>
              <a:t>(art. 90 à 94 de l’AR du 15/07/2011)</a:t>
            </a:r>
          </a:p>
          <a:p>
            <a:pPr marL="109728" indent="0">
              <a:buClrTx/>
              <a:buNone/>
            </a:pPr>
            <a:endParaRPr lang="fr-BE" sz="1800" u="sng" dirty="0" smtClean="0"/>
          </a:p>
          <a:p>
            <a:pPr marL="109728" indent="0">
              <a:buClrTx/>
              <a:buNone/>
            </a:pPr>
            <a:r>
              <a:rPr lang="fr-BE" sz="1800" u="sng" dirty="0" smtClean="0"/>
              <a:t>Dépôt des offres</a:t>
            </a:r>
          </a:p>
          <a:p>
            <a:pPr marL="109728" indent="0">
              <a:buClrTx/>
              <a:buNone/>
            </a:pPr>
            <a:r>
              <a:rPr lang="fr-BE" sz="1800" dirty="0" smtClean="0"/>
              <a:t>Offre établie  sur papier glissée dans une 1</a:t>
            </a:r>
            <a:r>
              <a:rPr lang="fr-BE" sz="1800" baseline="30000" dirty="0" smtClean="0"/>
              <a:t>ère</a:t>
            </a:r>
            <a:r>
              <a:rPr lang="fr-BE" sz="1800" dirty="0" smtClean="0"/>
              <a:t> enveloppe définitivement scellée puis dans une 2</a:t>
            </a:r>
            <a:r>
              <a:rPr lang="fr-BE" sz="1800" baseline="30000" dirty="0" smtClean="0"/>
              <a:t>ème</a:t>
            </a:r>
            <a:r>
              <a:rPr lang="fr-BE" sz="1800" dirty="0" smtClean="0"/>
              <a:t> </a:t>
            </a:r>
            <a:r>
              <a:rPr lang="fr-BE" sz="1800" dirty="0" smtClean="0">
                <a:sym typeface="Wingdings" pitchFamily="2" charset="2"/>
              </a:rPr>
              <a:t></a:t>
            </a:r>
            <a:r>
              <a:rPr lang="fr-BE" sz="1800" dirty="0" smtClean="0"/>
              <a:t> « offre »</a:t>
            </a:r>
          </a:p>
          <a:p>
            <a:pPr marL="109728" indent="0">
              <a:buClrTx/>
              <a:buNone/>
            </a:pPr>
            <a:endParaRPr lang="fr-BE" sz="1800" dirty="0"/>
          </a:p>
          <a:p>
            <a:pPr marL="109728" indent="0">
              <a:buClrTx/>
              <a:buNone/>
            </a:pPr>
            <a:r>
              <a:rPr lang="fr-BE" sz="1800" dirty="0"/>
              <a:t>D</a:t>
            </a:r>
            <a:r>
              <a:rPr lang="fr-BE" sz="1800" dirty="0" smtClean="0"/>
              <a:t>oit parvenir au président de séance </a:t>
            </a:r>
            <a:r>
              <a:rPr lang="fr-BE" sz="1800" u="sng" dirty="0" smtClean="0"/>
              <a:t>AVANT</a:t>
            </a:r>
            <a:r>
              <a:rPr lang="fr-BE" sz="1800" dirty="0" smtClean="0"/>
              <a:t> qu’il ne déclare la séance ouverte </a:t>
            </a:r>
          </a:p>
          <a:p>
            <a:pPr marL="109728" indent="0">
              <a:buClrTx/>
              <a:buNone/>
            </a:pPr>
            <a:r>
              <a:rPr lang="fr-BE" sz="1800" dirty="0" smtClean="0"/>
              <a:t>Sinon </a:t>
            </a:r>
            <a:r>
              <a:rPr lang="fr-BE" sz="1800" dirty="0" smtClean="0">
                <a:sym typeface="Wingdings" pitchFamily="2" charset="2"/>
              </a:rPr>
              <a:t> </a:t>
            </a:r>
            <a:r>
              <a:rPr lang="fr-BE" sz="1800" dirty="0" smtClean="0"/>
              <a:t>en théorie = offre est irrecevable mais appréciation </a:t>
            </a:r>
            <a:r>
              <a:rPr lang="fr-BE" sz="1800" dirty="0"/>
              <a:t>au cas par </a:t>
            </a:r>
            <a:r>
              <a:rPr lang="fr-BE" sz="1800" dirty="0" smtClean="0"/>
              <a:t>cas</a:t>
            </a:r>
          </a:p>
          <a:p>
            <a:pPr marL="109728" indent="0">
              <a:buClrTx/>
              <a:buNone/>
            </a:pPr>
            <a:r>
              <a:rPr lang="fr-BE" sz="1800" dirty="0"/>
              <a:t>MAIS </a:t>
            </a:r>
            <a:r>
              <a:rPr lang="fr-BE" sz="1800" u="sng" dirty="0"/>
              <a:t>/!\</a:t>
            </a:r>
            <a:r>
              <a:rPr lang="fr-BE" sz="1800" dirty="0"/>
              <a:t> égalité entre les soumissionnaires </a:t>
            </a:r>
          </a:p>
          <a:p>
            <a:pPr marL="109728" indent="0">
              <a:buClrTx/>
              <a:buNone/>
            </a:pPr>
            <a:r>
              <a:rPr lang="fr-BE" sz="1800" dirty="0"/>
              <a:t>          </a:t>
            </a:r>
            <a:r>
              <a:rPr lang="fr-BE" sz="1800" u="sng" dirty="0"/>
              <a:t>/!\</a:t>
            </a:r>
            <a:r>
              <a:rPr lang="fr-BE" sz="1800" dirty="0"/>
              <a:t> respect du principe de la concurrence</a:t>
            </a:r>
          </a:p>
          <a:p>
            <a:pPr marL="989013" indent="0">
              <a:buClrTx/>
              <a:buNone/>
            </a:pPr>
            <a:r>
              <a:rPr lang="fr-BE" sz="1000" dirty="0" smtClean="0"/>
              <a:t>Exemple : offre arrivée 5 minutes en retard </a:t>
            </a:r>
            <a:r>
              <a:rPr lang="fr-BE" sz="1000" dirty="0" smtClean="0">
                <a:sym typeface="Wingdings" pitchFamily="2" charset="2"/>
              </a:rPr>
              <a:t></a:t>
            </a:r>
            <a:r>
              <a:rPr lang="fr-BE" sz="1000" dirty="0" smtClean="0"/>
              <a:t> peut être déclarée recevable car ca ne fausse pas la concurrence</a:t>
            </a:r>
          </a:p>
          <a:p>
            <a:pPr marL="109728" indent="0">
              <a:buClrTx/>
              <a:buNone/>
            </a:pPr>
            <a:r>
              <a:rPr lang="fr-BE" sz="1800" dirty="0" smtClean="0"/>
              <a:t>Dans des cas exceptionnels </a:t>
            </a:r>
            <a:r>
              <a:rPr lang="fr-BE" sz="1800" dirty="0" smtClean="0">
                <a:sym typeface="Wingdings" pitchFamily="2" charset="2"/>
              </a:rPr>
              <a:t></a:t>
            </a:r>
            <a:r>
              <a:rPr lang="fr-BE" sz="1800" dirty="0" smtClean="0"/>
              <a:t> séance d’ouverture supplémentaire des offres</a:t>
            </a:r>
          </a:p>
          <a:p>
            <a:pPr marL="109728" indent="0">
              <a:buClrTx/>
              <a:buNone/>
            </a:pPr>
            <a:endParaRPr lang="fr-BE" sz="1000" dirty="0"/>
          </a:p>
          <a:p>
            <a:pPr marL="452628" indent="-342900">
              <a:buClrTx/>
              <a:buAutoNum type="arabicPeriod"/>
            </a:pPr>
            <a:endParaRPr lang="fr-BE" sz="1800" dirty="0" smtClean="0"/>
          </a:p>
        </p:txBody>
      </p:sp>
      <p:graphicFrame>
        <p:nvGraphicFramePr>
          <p:cNvPr id="4" name="Diagramme 3"/>
          <p:cNvGraphicFramePr/>
          <p:nvPr>
            <p:extLst>
              <p:ext uri="{D42A27DB-BD31-4B8C-83A1-F6EECF244321}">
                <p14:modId xmlns:p14="http://schemas.microsoft.com/office/powerpoint/2010/main" xmlns="" val="1633225698"/>
              </p:ext>
            </p:extLst>
          </p:nvPr>
        </p:nvGraphicFramePr>
        <p:xfrm>
          <a:off x="251520" y="692696"/>
          <a:ext cx="8784976" cy="4320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xmlns="" val="300722675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773832"/>
          </a:xfrm>
        </p:spPr>
        <p:txBody>
          <a:bodyPr/>
          <a:lstStyle/>
          <a:p>
            <a:r>
              <a:rPr lang="fr-BE" dirty="0"/>
              <a:t>VII. </a:t>
            </a:r>
            <a:r>
              <a:rPr lang="fr-BE" dirty="0" smtClean="0"/>
              <a:t>Dépôt et ouvertures des offres</a:t>
            </a:r>
            <a:endParaRPr lang="fr-BE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916832"/>
            <a:ext cx="8229600" cy="4657704"/>
          </a:xfrm>
        </p:spPr>
        <p:txBody>
          <a:bodyPr>
            <a:normAutofit/>
          </a:bodyPr>
          <a:lstStyle/>
          <a:p>
            <a:pPr>
              <a:buClrTx/>
            </a:pPr>
            <a:r>
              <a:rPr lang="fr-BE" sz="2400" b="1" dirty="0" smtClean="0"/>
              <a:t>En adjudication et appel d’offre </a:t>
            </a:r>
            <a:r>
              <a:rPr lang="fr-BE" sz="1200" dirty="0" smtClean="0"/>
              <a:t>(art. 90 à 94 de l’AR du 15/07/2011)</a:t>
            </a:r>
          </a:p>
          <a:p>
            <a:pPr marL="109728" indent="0">
              <a:buClrTx/>
              <a:buNone/>
            </a:pPr>
            <a:r>
              <a:rPr lang="fr-BE" sz="1800" u="sng" dirty="0" smtClean="0"/>
              <a:t>Ouverture des offres</a:t>
            </a:r>
          </a:p>
          <a:p>
            <a:pPr marL="109728" indent="0">
              <a:buClrTx/>
              <a:buNone/>
            </a:pPr>
            <a:r>
              <a:rPr lang="fr-BE" sz="1800" dirty="0" smtClean="0"/>
              <a:t>Aux lieux et dates fixés par les documents du marché</a:t>
            </a:r>
          </a:p>
          <a:p>
            <a:pPr marL="109728" indent="0">
              <a:buClrTx/>
              <a:buNone/>
            </a:pPr>
            <a:r>
              <a:rPr lang="fr-BE" sz="1800" dirty="0" smtClean="0"/>
              <a:t>Dirigée par le président assisté d’un assesseur</a:t>
            </a:r>
          </a:p>
          <a:p>
            <a:pPr marL="452628" indent="-342900">
              <a:buClrTx/>
              <a:buAutoNum type="arabicPeriod"/>
            </a:pPr>
            <a:r>
              <a:rPr lang="fr-BE" sz="1800" dirty="0" smtClean="0"/>
              <a:t>Contacte les affaires générales et son secrétariat </a:t>
            </a:r>
            <a:r>
              <a:rPr lang="fr-BE" sz="1800" dirty="0" smtClean="0">
                <a:sym typeface="Wingdings" pitchFamily="2" charset="2"/>
              </a:rPr>
              <a:t></a:t>
            </a:r>
            <a:r>
              <a:rPr lang="fr-BE" sz="1800" dirty="0" smtClean="0"/>
              <a:t> offres reçues?</a:t>
            </a:r>
          </a:p>
          <a:p>
            <a:pPr marL="452628" indent="-342900">
              <a:buClrTx/>
              <a:buAutoNum type="arabicPeriod"/>
            </a:pPr>
            <a:r>
              <a:rPr lang="fr-BE" sz="1800" dirty="0" smtClean="0"/>
              <a:t>Ouvre la séance à l’heure exacte mentionnées dans les documents du marché </a:t>
            </a:r>
          </a:p>
          <a:p>
            <a:pPr marL="452628" indent="-342900">
              <a:buClrTx/>
              <a:buAutoNum type="arabicPeriod"/>
            </a:pPr>
            <a:r>
              <a:rPr lang="fr-BE" sz="1800" dirty="0" smtClean="0"/>
              <a:t>Dépouillement des offres reçues</a:t>
            </a:r>
          </a:p>
          <a:p>
            <a:pPr marL="452628" indent="-342900">
              <a:buClrTx/>
              <a:buAutoNum type="arabicPeriod"/>
            </a:pPr>
            <a:r>
              <a:rPr lang="fr-BE" sz="1800" dirty="0" smtClean="0"/>
              <a:t>Proclamation des soumissionnaires (nom + siège social) et, dans le cadre d’une adjudication, des prix TVAC (+ variantes + options obligatoires + rabais + suppléments)</a:t>
            </a:r>
          </a:p>
          <a:p>
            <a:pPr marL="452628" indent="-342900">
              <a:buClrTx/>
              <a:buAutoNum type="arabicPeriod"/>
            </a:pPr>
            <a:r>
              <a:rPr lang="fr-BE" sz="1800" dirty="0" smtClean="0"/>
              <a:t>Rédaction du PV d’ouverture des offres + signature par le président et les assesseurs (copie aux soumissionnaires si demande)</a:t>
            </a:r>
          </a:p>
          <a:p>
            <a:pPr marL="452628" indent="-342900">
              <a:buClrTx/>
              <a:buAutoNum type="arabicPeriod"/>
            </a:pPr>
            <a:r>
              <a:rPr lang="fr-BE" sz="1800" dirty="0" smtClean="0"/>
              <a:t>Président + assesseurs </a:t>
            </a:r>
            <a:r>
              <a:rPr lang="fr-BE" sz="1800" dirty="0" smtClean="0">
                <a:sym typeface="Wingdings" pitchFamily="2" charset="2"/>
              </a:rPr>
              <a:t></a:t>
            </a:r>
            <a:r>
              <a:rPr lang="fr-BE" sz="1800" dirty="0" smtClean="0"/>
              <a:t> paraphe des offres pages par pages</a:t>
            </a:r>
          </a:p>
          <a:p>
            <a:pPr marL="452628" indent="-342900">
              <a:buClrTx/>
              <a:buAutoNum type="arabicPeriod"/>
            </a:pPr>
            <a:endParaRPr lang="fr-BE" sz="1800" dirty="0" smtClean="0"/>
          </a:p>
        </p:txBody>
      </p:sp>
      <p:graphicFrame>
        <p:nvGraphicFramePr>
          <p:cNvPr id="4" name="Diagramme 3"/>
          <p:cNvGraphicFramePr/>
          <p:nvPr>
            <p:extLst>
              <p:ext uri="{D42A27DB-BD31-4B8C-83A1-F6EECF244321}">
                <p14:modId xmlns:p14="http://schemas.microsoft.com/office/powerpoint/2010/main" xmlns="" val="3890049322"/>
              </p:ext>
            </p:extLst>
          </p:nvPr>
        </p:nvGraphicFramePr>
        <p:xfrm>
          <a:off x="251520" y="692696"/>
          <a:ext cx="8784976" cy="4320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xmlns="" val="12847118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773832"/>
          </a:xfrm>
        </p:spPr>
        <p:txBody>
          <a:bodyPr/>
          <a:lstStyle/>
          <a:p>
            <a:r>
              <a:rPr lang="fr-BE" dirty="0"/>
              <a:t>VII. </a:t>
            </a:r>
            <a:r>
              <a:rPr lang="fr-BE" dirty="0" smtClean="0"/>
              <a:t>Dépôt et ouvertures des offres</a:t>
            </a:r>
            <a:endParaRPr lang="fr-BE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916832"/>
            <a:ext cx="8229600" cy="4824536"/>
          </a:xfrm>
        </p:spPr>
        <p:txBody>
          <a:bodyPr>
            <a:normAutofit/>
          </a:bodyPr>
          <a:lstStyle/>
          <a:p>
            <a:pPr>
              <a:buClrTx/>
            </a:pPr>
            <a:r>
              <a:rPr lang="fr-BE" sz="2400" b="1" dirty="0" smtClean="0"/>
              <a:t>En adjudication et appel d’offre </a:t>
            </a:r>
            <a:r>
              <a:rPr lang="fr-BE" sz="1200" dirty="0" smtClean="0"/>
              <a:t>(art. 90 à 94 de l’AR du 15/07/2011)</a:t>
            </a:r>
          </a:p>
          <a:p>
            <a:pPr marL="109728" indent="0">
              <a:buClrTx/>
              <a:buNone/>
            </a:pPr>
            <a:r>
              <a:rPr lang="fr-BE" sz="1800" u="sng" dirty="0" smtClean="0"/>
              <a:t>Ouverture supplémentaire des offres</a:t>
            </a:r>
          </a:p>
          <a:p>
            <a:pPr marL="109728" indent="0">
              <a:buClrTx/>
              <a:buNone/>
            </a:pPr>
            <a:r>
              <a:rPr lang="fr-BE" sz="1800" dirty="0" smtClean="0"/>
              <a:t>Tous les soumissionnaires présents à la 1</a:t>
            </a:r>
            <a:r>
              <a:rPr lang="fr-BE" sz="1800" baseline="30000" dirty="0" smtClean="0"/>
              <a:t>ère</a:t>
            </a:r>
            <a:r>
              <a:rPr lang="fr-BE" sz="1800" dirty="0" smtClean="0"/>
              <a:t> séance y sont conviés par courrier recommandé </a:t>
            </a:r>
          </a:p>
          <a:p>
            <a:pPr marL="109728" indent="0">
              <a:buClrTx/>
              <a:buNone/>
            </a:pPr>
            <a:endParaRPr lang="fr-BE" sz="1000" dirty="0" smtClean="0"/>
          </a:p>
          <a:p>
            <a:pPr marL="109728" indent="0">
              <a:buClrTx/>
              <a:buNone/>
            </a:pPr>
            <a:r>
              <a:rPr lang="fr-BE" sz="1800" dirty="0" smtClean="0"/>
              <a:t>En cas d’arrivée d’offre tardive : </a:t>
            </a:r>
          </a:p>
          <a:p>
            <a:pPr>
              <a:buClrTx/>
              <a:buFontTx/>
              <a:buChar char="-"/>
            </a:pPr>
            <a:r>
              <a:rPr lang="fr-BE" sz="1800" dirty="0" smtClean="0"/>
              <a:t>Offre envoyée par recommandé au plus tard 4 jours de calendrier précédant la date d’ouverture des offres </a:t>
            </a:r>
          </a:p>
          <a:p>
            <a:pPr marL="109728" indent="0">
              <a:buClrTx/>
              <a:buNone/>
            </a:pPr>
            <a:r>
              <a:rPr lang="fr-BE" sz="1800" dirty="0" smtClean="0"/>
              <a:t>	Condition </a:t>
            </a:r>
            <a:r>
              <a:rPr lang="fr-BE" sz="1800" dirty="0" smtClean="0">
                <a:sym typeface="Wingdings" pitchFamily="2" charset="2"/>
              </a:rPr>
              <a:t></a:t>
            </a:r>
            <a:r>
              <a:rPr lang="fr-BE" sz="1800" dirty="0" smtClean="0"/>
              <a:t> le PA n’a pas encore conclu le marché</a:t>
            </a:r>
          </a:p>
          <a:p>
            <a:pPr marL="109728" indent="0">
              <a:buClrTx/>
              <a:buNone/>
            </a:pPr>
            <a:endParaRPr lang="fr-BE" sz="1000" dirty="0" smtClean="0"/>
          </a:p>
          <a:p>
            <a:pPr>
              <a:buClrTx/>
              <a:buFontTx/>
              <a:buChar char="-"/>
            </a:pPr>
            <a:r>
              <a:rPr lang="fr-BE" sz="1800" dirty="0" smtClean="0"/>
              <a:t>Offre se trouvant dans les bureaux de la Province mais non reçue par le président au moment de la séance d’ouverture des offres </a:t>
            </a:r>
          </a:p>
          <a:p>
            <a:pPr marL="109728" indent="0">
              <a:buClrTx/>
              <a:buNone/>
            </a:pPr>
            <a:r>
              <a:rPr lang="fr-BE" sz="1800" dirty="0" smtClean="0"/>
              <a:t>	Condition </a:t>
            </a:r>
            <a:r>
              <a:rPr lang="fr-BE" sz="1800" dirty="0" smtClean="0">
                <a:sym typeface="Wingdings" pitchFamily="2" charset="2"/>
              </a:rPr>
              <a:t></a:t>
            </a:r>
            <a:r>
              <a:rPr lang="fr-BE" sz="1800" dirty="0" smtClean="0"/>
              <a:t> preuve que cette offre était bien arrivée avant que la 	séance n’aie été déclarée ouverte</a:t>
            </a:r>
          </a:p>
          <a:p>
            <a:pPr marL="109728" indent="0">
              <a:buClrTx/>
              <a:buNone/>
            </a:pPr>
            <a:endParaRPr lang="fr-BE" sz="1800" dirty="0"/>
          </a:p>
          <a:p>
            <a:pPr marL="109728" indent="0">
              <a:buClrTx/>
              <a:buNone/>
            </a:pPr>
            <a:r>
              <a:rPr lang="fr-BE" sz="1800" dirty="0" smtClean="0"/>
              <a:t>Procédure = </a:t>
            </a:r>
            <a:r>
              <a:rPr lang="fr-BE" sz="1800" dirty="0" err="1" smtClean="0"/>
              <a:t>cf</a:t>
            </a:r>
            <a:r>
              <a:rPr lang="fr-BE" sz="1800" dirty="0" smtClean="0"/>
              <a:t> séance d’ouverture des offres</a:t>
            </a:r>
          </a:p>
        </p:txBody>
      </p:sp>
      <p:graphicFrame>
        <p:nvGraphicFramePr>
          <p:cNvPr id="4" name="Diagramme 3"/>
          <p:cNvGraphicFramePr/>
          <p:nvPr>
            <p:extLst>
              <p:ext uri="{D42A27DB-BD31-4B8C-83A1-F6EECF244321}">
                <p14:modId xmlns:p14="http://schemas.microsoft.com/office/powerpoint/2010/main" xmlns="" val="433686113"/>
              </p:ext>
            </p:extLst>
          </p:nvPr>
        </p:nvGraphicFramePr>
        <p:xfrm>
          <a:off x="251520" y="692696"/>
          <a:ext cx="8784976" cy="4320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xmlns="" val="286279506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/>
              <a:t>VII. </a:t>
            </a:r>
            <a:r>
              <a:rPr lang="fr-BE" dirty="0" smtClean="0"/>
              <a:t>Dépôt et ouvertures des offres</a:t>
            </a:r>
            <a:endParaRPr lang="fr-BE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noFill/>
        </p:spPr>
        <p:txBody>
          <a:bodyPr>
            <a:normAutofit lnSpcReduction="10000"/>
          </a:bodyPr>
          <a:lstStyle/>
          <a:p>
            <a:pPr>
              <a:buClrTx/>
            </a:pPr>
            <a:r>
              <a:rPr lang="fr-BE" sz="2400" b="1" dirty="0" smtClean="0"/>
              <a:t>En procédure négociée</a:t>
            </a:r>
          </a:p>
          <a:p>
            <a:pPr marL="109728" indent="0">
              <a:buClrTx/>
              <a:buNone/>
            </a:pPr>
            <a:r>
              <a:rPr lang="fr-BE" sz="2000" dirty="0" smtClean="0"/>
              <a:t>Formalisme moins rigoureux qu’en adjudication et appel d’offre</a:t>
            </a:r>
          </a:p>
          <a:p>
            <a:pPr marL="109728" indent="0">
              <a:buClrTx/>
              <a:buNone/>
            </a:pPr>
            <a:endParaRPr lang="fr-BE" sz="1000" dirty="0" smtClean="0"/>
          </a:p>
          <a:p>
            <a:pPr marL="109728" indent="0">
              <a:buClrTx/>
              <a:buNone/>
            </a:pPr>
            <a:r>
              <a:rPr lang="fr-BE" sz="2000" dirty="0" smtClean="0"/>
              <a:t>Les documents du marché peuvent rendre applicable le formalisme à respecter en adjudication et appel d’offre</a:t>
            </a:r>
          </a:p>
          <a:p>
            <a:pPr marL="109728" indent="0">
              <a:buClrTx/>
              <a:buNone/>
            </a:pPr>
            <a:endParaRPr lang="fr-BE" sz="2000" dirty="0" smtClean="0"/>
          </a:p>
          <a:p>
            <a:pPr marL="109728" indent="0">
              <a:buClrTx/>
              <a:buNone/>
            </a:pPr>
            <a:r>
              <a:rPr lang="fr-BE" sz="2000" dirty="0" smtClean="0"/>
              <a:t>Offre à recevoir avant la date limite fixée dans l’invitation à présenter offre</a:t>
            </a:r>
            <a:endParaRPr lang="fr-BE" sz="2000" dirty="0"/>
          </a:p>
          <a:p>
            <a:pPr marL="109728" indent="0">
              <a:buClrTx/>
              <a:buNone/>
            </a:pPr>
            <a:r>
              <a:rPr lang="fr-BE" sz="2000" dirty="0"/>
              <a:t>Sinon </a:t>
            </a:r>
            <a:r>
              <a:rPr lang="fr-BE" sz="2000" dirty="0" smtClean="0">
                <a:sym typeface="Wingdings" pitchFamily="2" charset="2"/>
              </a:rPr>
              <a:t></a:t>
            </a:r>
            <a:r>
              <a:rPr lang="fr-BE" sz="2000" dirty="0" smtClean="0"/>
              <a:t> en théorie = offre </a:t>
            </a:r>
            <a:r>
              <a:rPr lang="fr-BE" sz="2000" dirty="0"/>
              <a:t>est irrecevable mais appréciation au cas par cas</a:t>
            </a:r>
          </a:p>
          <a:p>
            <a:pPr marL="109728" indent="0">
              <a:buClrTx/>
              <a:buNone/>
            </a:pPr>
            <a:r>
              <a:rPr lang="fr-BE" sz="2000" dirty="0" smtClean="0"/>
              <a:t>MAIS </a:t>
            </a:r>
            <a:r>
              <a:rPr lang="fr-BE" sz="2000" u="sng" dirty="0" smtClean="0"/>
              <a:t>/!\</a:t>
            </a:r>
            <a:r>
              <a:rPr lang="fr-BE" sz="2000" dirty="0" smtClean="0"/>
              <a:t> égalité entre les soumissionnaires </a:t>
            </a:r>
          </a:p>
          <a:p>
            <a:pPr marL="109728" indent="0">
              <a:buClrTx/>
              <a:buNone/>
            </a:pPr>
            <a:r>
              <a:rPr lang="fr-BE" sz="2000" dirty="0" smtClean="0"/>
              <a:t>          </a:t>
            </a:r>
            <a:r>
              <a:rPr lang="fr-BE" sz="2000" u="sng" dirty="0" smtClean="0"/>
              <a:t>/!\</a:t>
            </a:r>
            <a:r>
              <a:rPr lang="fr-BE" sz="2000" dirty="0" smtClean="0"/>
              <a:t> respect du principe de la concurrence</a:t>
            </a:r>
          </a:p>
          <a:p>
            <a:pPr marL="109728" indent="0">
              <a:buClrTx/>
              <a:buNone/>
            </a:pPr>
            <a:endParaRPr lang="fr-BE" sz="2000" dirty="0"/>
          </a:p>
          <a:p>
            <a:pPr marL="109728" indent="0">
              <a:buClrTx/>
              <a:buNone/>
            </a:pPr>
            <a:r>
              <a:rPr lang="fr-BE" sz="2000" dirty="0" smtClean="0"/>
              <a:t>PV d’ouverture des offres à rédiger</a:t>
            </a:r>
          </a:p>
          <a:p>
            <a:pPr>
              <a:buClrTx/>
            </a:pPr>
            <a:endParaRPr lang="fr-BE" sz="2400" b="1" dirty="0" smtClean="0"/>
          </a:p>
        </p:txBody>
      </p:sp>
      <p:graphicFrame>
        <p:nvGraphicFramePr>
          <p:cNvPr id="4" name="Diagramme 3"/>
          <p:cNvGraphicFramePr/>
          <p:nvPr>
            <p:extLst>
              <p:ext uri="{D42A27DB-BD31-4B8C-83A1-F6EECF244321}">
                <p14:modId xmlns:p14="http://schemas.microsoft.com/office/powerpoint/2010/main" xmlns="" val="1274143112"/>
              </p:ext>
            </p:extLst>
          </p:nvPr>
        </p:nvGraphicFramePr>
        <p:xfrm>
          <a:off x="251520" y="692696"/>
          <a:ext cx="8784976" cy="4320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xmlns="" val="266984748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BE" dirty="0"/>
              <a:t>I. Législation </a:t>
            </a:r>
            <a:r>
              <a:rPr lang="fr-BE" dirty="0" smtClean="0"/>
              <a:t>relative aux marchés publics</a:t>
            </a:r>
            <a:endParaRPr lang="fr-BE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ClrTx/>
            </a:pPr>
            <a:endParaRPr lang="fr-BE" sz="1000" dirty="0" smtClean="0"/>
          </a:p>
          <a:p>
            <a:pPr marL="566928" indent="-457200">
              <a:buClrTx/>
              <a:buFont typeface="+mj-lt"/>
              <a:buAutoNum type="arabicPeriod"/>
            </a:pPr>
            <a:r>
              <a:rPr lang="fr-BE" sz="2400" dirty="0" smtClean="0"/>
              <a:t>Loi du 15 juin 2006 </a:t>
            </a:r>
          </a:p>
          <a:p>
            <a:pPr>
              <a:buClrTx/>
              <a:buFont typeface="+mj-lt"/>
              <a:buAutoNum type="arabicPeriod"/>
            </a:pPr>
            <a:endParaRPr lang="fr-BE" sz="1000" dirty="0" smtClean="0"/>
          </a:p>
          <a:p>
            <a:pPr marL="566928" indent="-457200">
              <a:buClrTx/>
              <a:buFont typeface="+mj-lt"/>
              <a:buAutoNum type="arabicPeriod"/>
            </a:pPr>
            <a:r>
              <a:rPr lang="fr-BE" sz="2400" dirty="0" smtClean="0"/>
              <a:t>Arrêté royal du 15 juillet 2011 </a:t>
            </a:r>
          </a:p>
          <a:p>
            <a:pPr>
              <a:buClrTx/>
              <a:buFont typeface="+mj-lt"/>
              <a:buAutoNum type="arabicPeriod"/>
            </a:pPr>
            <a:endParaRPr lang="fr-BE" sz="1000" dirty="0" smtClean="0"/>
          </a:p>
          <a:p>
            <a:pPr marL="566928" indent="-457200">
              <a:buClrTx/>
              <a:buFont typeface="+mj-lt"/>
              <a:buAutoNum type="arabicPeriod"/>
            </a:pPr>
            <a:r>
              <a:rPr lang="fr-BE" sz="2400" dirty="0" smtClean="0"/>
              <a:t>Arrêté royal du 14 janvier 2013</a:t>
            </a:r>
          </a:p>
          <a:p>
            <a:pPr>
              <a:buClrTx/>
              <a:buFont typeface="+mj-lt"/>
              <a:buAutoNum type="arabicPeriod"/>
            </a:pPr>
            <a:endParaRPr lang="fr-BE" sz="1000" dirty="0" smtClean="0"/>
          </a:p>
          <a:p>
            <a:pPr marL="566928" indent="-457200">
              <a:buClrTx/>
              <a:buFont typeface="+mj-lt"/>
              <a:buAutoNum type="arabicPeriod"/>
            </a:pPr>
            <a:r>
              <a:rPr lang="fr-BE" sz="2400" dirty="0" smtClean="0"/>
              <a:t>Loi du 17 juin 2013</a:t>
            </a:r>
          </a:p>
          <a:p>
            <a:pPr>
              <a:buClrTx/>
            </a:pPr>
            <a:endParaRPr lang="fr-BE" sz="1000" dirty="0" smtClean="0"/>
          </a:p>
          <a:p>
            <a:pPr>
              <a:buClrTx/>
            </a:pPr>
            <a:endParaRPr lang="fr-BE" sz="1000" dirty="0"/>
          </a:p>
          <a:p>
            <a:pPr marL="109728" indent="0">
              <a:buClrTx/>
              <a:buNone/>
            </a:pPr>
            <a:r>
              <a:rPr lang="fr-BE" sz="2400" u="sng" dirty="0" smtClean="0"/>
              <a:t>/!\</a:t>
            </a:r>
            <a:r>
              <a:rPr lang="fr-BE" sz="2400" dirty="0" smtClean="0"/>
              <a:t> évolution constante </a:t>
            </a:r>
            <a:r>
              <a:rPr lang="fr-BE" sz="2400" dirty="0" smtClean="0">
                <a:sym typeface="Wingdings" pitchFamily="2" charset="2"/>
              </a:rPr>
              <a:t> </a:t>
            </a:r>
            <a:r>
              <a:rPr lang="fr-BE" sz="2400" dirty="0" smtClean="0"/>
              <a:t>dernière version sur </a:t>
            </a:r>
            <a:r>
              <a:rPr lang="fr-BE" sz="2400" dirty="0"/>
              <a:t>le site </a:t>
            </a:r>
            <a:r>
              <a:rPr lang="fr-BE" sz="2400" dirty="0" smtClean="0"/>
              <a:t>: </a:t>
            </a:r>
            <a:r>
              <a:rPr lang="fr-BE" sz="2400" i="1" u="sng" dirty="0" smtClean="0"/>
              <a:t>http</a:t>
            </a:r>
            <a:r>
              <a:rPr lang="fr-BE" sz="2400" i="1" u="sng" dirty="0"/>
              <a:t>://www.ejustice.just.fgov.be/loi/loi2.htm</a:t>
            </a:r>
            <a:endParaRPr lang="fr-BE" sz="2400" i="1" u="sng" dirty="0" smtClean="0"/>
          </a:p>
        </p:txBody>
      </p:sp>
    </p:spTree>
    <p:extLst>
      <p:ext uri="{BB962C8B-B14F-4D97-AF65-F5344CB8AC3E}">
        <p14:creationId xmlns:p14="http://schemas.microsoft.com/office/powerpoint/2010/main" xmlns="" val="429440200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8229600" cy="2376264"/>
          </a:xfrm>
        </p:spPr>
        <p:txBody>
          <a:bodyPr>
            <a:normAutofit fontScale="90000"/>
          </a:bodyPr>
          <a:lstStyle/>
          <a:p>
            <a:r>
              <a:rPr lang="fr-BE" dirty="0" smtClean="0"/>
              <a:t>I.1. Loi du 15 juin 2006 </a:t>
            </a:r>
            <a:r>
              <a:rPr lang="fr-BE" dirty="0"/>
              <a:t>relative aux marchés publics et à certains marchés de travaux, de fournitures et de </a:t>
            </a:r>
            <a:r>
              <a:rPr lang="fr-BE" dirty="0" smtClean="0"/>
              <a:t>services</a:t>
            </a:r>
            <a:endParaRPr lang="fr-BE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67544" y="2509457"/>
            <a:ext cx="8229600" cy="4325112"/>
          </a:xfrm>
        </p:spPr>
        <p:txBody>
          <a:bodyPr>
            <a:normAutofit/>
          </a:bodyPr>
          <a:lstStyle/>
          <a:p>
            <a:endParaRPr lang="fr-BE" dirty="0"/>
          </a:p>
          <a:p>
            <a:pPr>
              <a:buClrTx/>
            </a:pPr>
            <a:r>
              <a:rPr lang="fr-BE" sz="2400" dirty="0" smtClean="0"/>
              <a:t>Entrée en vigueur le 01/07/2013 </a:t>
            </a:r>
            <a:r>
              <a:rPr lang="fr-BE" sz="2400" dirty="0" smtClean="0">
                <a:sym typeface="Wingdings" pitchFamily="2" charset="2"/>
              </a:rPr>
              <a:t></a:t>
            </a:r>
            <a:r>
              <a:rPr lang="fr-BE" sz="2400" dirty="0" smtClean="0"/>
              <a:t> applicable aux MP dont les conditions ont été publiées le 01/07/2013</a:t>
            </a:r>
          </a:p>
          <a:p>
            <a:pPr marL="109728" indent="0">
              <a:buClrTx/>
              <a:buNone/>
            </a:pPr>
            <a:endParaRPr lang="fr-BE" sz="1800" dirty="0" smtClean="0"/>
          </a:p>
          <a:p>
            <a:pPr>
              <a:buClrTx/>
            </a:pPr>
            <a:r>
              <a:rPr lang="fr-BE" sz="2400" dirty="0" smtClean="0"/>
              <a:t>Fixe </a:t>
            </a:r>
            <a:r>
              <a:rPr lang="fr-BE" sz="2400" dirty="0"/>
              <a:t>les </a:t>
            </a:r>
            <a:r>
              <a:rPr lang="fr-BE" sz="2400" dirty="0" smtClean="0"/>
              <a:t>règles </a:t>
            </a:r>
            <a:r>
              <a:rPr lang="fr-BE" sz="2400" dirty="0"/>
              <a:t>générales applicables à la passation et </a:t>
            </a:r>
            <a:r>
              <a:rPr lang="fr-BE" sz="2400" dirty="0" smtClean="0"/>
              <a:t>l’exécution </a:t>
            </a:r>
            <a:r>
              <a:rPr lang="fr-BE" sz="2400" dirty="0"/>
              <a:t>des </a:t>
            </a:r>
            <a:r>
              <a:rPr lang="fr-BE" sz="2400" dirty="0" smtClean="0"/>
              <a:t>MP :</a:t>
            </a:r>
          </a:p>
          <a:p>
            <a:pPr marL="657225" lvl="1" indent="-26988">
              <a:buClrTx/>
              <a:buFont typeface="Wingdings" pitchFamily="2" charset="2"/>
              <a:buChar char="Ø"/>
            </a:pPr>
            <a:r>
              <a:rPr lang="fr-BE" sz="2000" dirty="0" smtClean="0">
                <a:solidFill>
                  <a:schemeClr val="tx1"/>
                </a:solidFill>
              </a:rPr>
              <a:t> 	définitions</a:t>
            </a:r>
          </a:p>
          <a:p>
            <a:pPr marL="657225" lvl="1" indent="-26988">
              <a:buClrTx/>
              <a:buFont typeface="Wingdings" pitchFamily="2" charset="2"/>
              <a:buChar char="Ø"/>
            </a:pPr>
            <a:r>
              <a:rPr lang="fr-BE" sz="2000" dirty="0" smtClean="0">
                <a:solidFill>
                  <a:schemeClr val="tx1"/>
                </a:solidFill>
              </a:rPr>
              <a:t> 	champ d’application </a:t>
            </a:r>
          </a:p>
          <a:p>
            <a:pPr marL="657225" lvl="1" indent="-26988">
              <a:buClrTx/>
              <a:buFont typeface="Wingdings" pitchFamily="2" charset="2"/>
              <a:buChar char="Ø"/>
            </a:pPr>
            <a:r>
              <a:rPr lang="fr-BE" sz="2000" dirty="0" smtClean="0">
                <a:solidFill>
                  <a:schemeClr val="tx1"/>
                </a:solidFill>
              </a:rPr>
              <a:t>	principes généraux </a:t>
            </a:r>
          </a:p>
          <a:p>
            <a:pPr marL="657225" lvl="1" indent="-26988">
              <a:buClrTx/>
              <a:buFont typeface="Wingdings" pitchFamily="2" charset="2"/>
              <a:buChar char="Ø"/>
            </a:pPr>
            <a:r>
              <a:rPr lang="fr-BE" sz="2000" dirty="0" smtClean="0">
                <a:solidFill>
                  <a:schemeClr val="tx1"/>
                </a:solidFill>
              </a:rPr>
              <a:t>	règles de qualification</a:t>
            </a:r>
            <a:endParaRPr lang="fr-BE" sz="2000" dirty="0"/>
          </a:p>
        </p:txBody>
      </p:sp>
    </p:spTree>
    <p:extLst>
      <p:ext uri="{BB962C8B-B14F-4D97-AF65-F5344CB8AC3E}">
        <p14:creationId xmlns:p14="http://schemas.microsoft.com/office/powerpoint/2010/main" xmlns="" val="99986442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67544" y="1268760"/>
            <a:ext cx="8229600" cy="1066800"/>
          </a:xfrm>
        </p:spPr>
        <p:txBody>
          <a:bodyPr>
            <a:normAutofit fontScale="90000"/>
          </a:bodyPr>
          <a:lstStyle/>
          <a:p>
            <a:r>
              <a:rPr lang="fr-BE" dirty="0" smtClean="0"/>
              <a:t>I.2.  </a:t>
            </a:r>
            <a:r>
              <a:rPr lang="fr-BE" dirty="0"/>
              <a:t>Arrêté </a:t>
            </a:r>
            <a:r>
              <a:rPr lang="fr-BE" dirty="0" smtClean="0"/>
              <a:t>royal du 15 juillet 2011 </a:t>
            </a:r>
            <a:r>
              <a:rPr lang="fr-BE" dirty="0"/>
              <a:t>relatif à la passation des marchés publics dans les secteurs classiques</a:t>
            </a:r>
            <a:br>
              <a:rPr lang="fr-BE" dirty="0"/>
            </a:br>
            <a:endParaRPr lang="fr-BE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noFill/>
          <a:ln>
            <a:noFill/>
          </a:ln>
        </p:spPr>
        <p:txBody>
          <a:bodyPr>
            <a:normAutofit/>
          </a:bodyPr>
          <a:lstStyle/>
          <a:p>
            <a:endParaRPr lang="fr-BE" dirty="0" smtClean="0"/>
          </a:p>
          <a:p>
            <a:pPr>
              <a:buClrTx/>
            </a:pPr>
            <a:r>
              <a:rPr lang="fr-BE" sz="2400" dirty="0" smtClean="0"/>
              <a:t>Entrée </a:t>
            </a:r>
            <a:r>
              <a:rPr lang="fr-BE" sz="2400" dirty="0"/>
              <a:t>en vigueur le </a:t>
            </a:r>
            <a:r>
              <a:rPr lang="fr-BE" sz="2400" dirty="0" smtClean="0"/>
              <a:t>01/07/2013 </a:t>
            </a:r>
            <a:r>
              <a:rPr lang="fr-BE" sz="2400" dirty="0"/>
              <a:t>et concerne </a:t>
            </a:r>
            <a:r>
              <a:rPr lang="fr-BE" sz="2400" dirty="0" smtClean="0"/>
              <a:t>les MP relevant </a:t>
            </a:r>
            <a:r>
              <a:rPr lang="fr-BE" sz="2400" dirty="0"/>
              <a:t>de la loi du 15 juin 2006</a:t>
            </a:r>
          </a:p>
          <a:p>
            <a:pPr>
              <a:buClrTx/>
            </a:pPr>
            <a:r>
              <a:rPr lang="fr-BE" sz="2400" dirty="0" smtClean="0"/>
              <a:t>Fixe l’ensemble des règles applicables depuis le lancement du MP jusqu’à son attribution : </a:t>
            </a:r>
          </a:p>
          <a:p>
            <a:pPr marL="657225" lvl="1" indent="-26988">
              <a:buClrTx/>
              <a:buFont typeface="Wingdings" pitchFamily="2" charset="2"/>
              <a:buChar char="Ø"/>
            </a:pPr>
            <a:r>
              <a:rPr lang="fr-BE" sz="2000" dirty="0" smtClean="0">
                <a:solidFill>
                  <a:schemeClr val="tx1"/>
                </a:solidFill>
              </a:rPr>
              <a:t>Estimation du marché</a:t>
            </a:r>
          </a:p>
          <a:p>
            <a:pPr marL="657225" lvl="1" indent="-26988">
              <a:buClrTx/>
              <a:buFont typeface="Wingdings" pitchFamily="2" charset="2"/>
              <a:buChar char="Ø"/>
            </a:pPr>
            <a:r>
              <a:rPr lang="fr-BE" sz="2000" dirty="0" smtClean="0">
                <a:solidFill>
                  <a:schemeClr val="tx1"/>
                </a:solidFill>
              </a:rPr>
              <a:t>Publicité</a:t>
            </a:r>
          </a:p>
          <a:p>
            <a:pPr marL="657225" lvl="1" indent="-26988">
              <a:buClrTx/>
              <a:buFont typeface="Wingdings" pitchFamily="2" charset="2"/>
              <a:buChar char="Ø"/>
            </a:pPr>
            <a:r>
              <a:rPr lang="fr-BE" sz="2000" dirty="0" smtClean="0">
                <a:solidFill>
                  <a:schemeClr val="tx1"/>
                </a:solidFill>
              </a:rPr>
              <a:t>Dépôt des offres</a:t>
            </a:r>
          </a:p>
          <a:p>
            <a:pPr marL="657225" lvl="1" indent="-26988">
              <a:buClrTx/>
              <a:buFont typeface="Wingdings" pitchFamily="2" charset="2"/>
              <a:buChar char="Ø"/>
            </a:pPr>
            <a:r>
              <a:rPr lang="fr-BE" sz="2000" dirty="0" smtClean="0">
                <a:solidFill>
                  <a:schemeClr val="tx1"/>
                </a:solidFill>
              </a:rPr>
              <a:t>Sélection</a:t>
            </a:r>
          </a:p>
          <a:p>
            <a:pPr marL="657225" lvl="1" indent="-26988">
              <a:buClrTx/>
              <a:buFont typeface="Wingdings" pitchFamily="2" charset="2"/>
              <a:buChar char="Ø"/>
            </a:pPr>
            <a:r>
              <a:rPr lang="fr-BE" sz="2000" dirty="0" smtClean="0">
                <a:solidFill>
                  <a:schemeClr val="tx1"/>
                </a:solidFill>
              </a:rPr>
              <a:t>Attribution  </a:t>
            </a:r>
          </a:p>
          <a:p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xmlns="" val="328625009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BE" dirty="0" smtClean="0"/>
              <a:t>I.3. </a:t>
            </a:r>
            <a:r>
              <a:rPr lang="fr-BE" dirty="0"/>
              <a:t>Arrêté </a:t>
            </a:r>
            <a:r>
              <a:rPr lang="fr-BE" dirty="0" smtClean="0"/>
              <a:t>royal du 14 janvier 2013 établissant les règles générales d’exécution des marchés publics et des concessions de travaux publics</a:t>
            </a:r>
            <a:endParaRPr lang="fr-BE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fr-BE" dirty="0" smtClean="0"/>
          </a:p>
          <a:p>
            <a:endParaRPr lang="fr-BE" dirty="0"/>
          </a:p>
          <a:p>
            <a:pPr>
              <a:buClrTx/>
            </a:pPr>
            <a:r>
              <a:rPr lang="fr-BE" sz="2400" dirty="0" smtClean="0"/>
              <a:t>Entrée </a:t>
            </a:r>
            <a:r>
              <a:rPr lang="fr-BE" sz="2400" dirty="0"/>
              <a:t>en vigueur le </a:t>
            </a:r>
            <a:r>
              <a:rPr lang="fr-BE" sz="2400" dirty="0" smtClean="0"/>
              <a:t>01/07/2013 </a:t>
            </a:r>
            <a:r>
              <a:rPr lang="fr-BE" sz="2400" dirty="0"/>
              <a:t>et concerne </a:t>
            </a:r>
            <a:r>
              <a:rPr lang="fr-BE" sz="2400" dirty="0" smtClean="0"/>
              <a:t>les MP relevant </a:t>
            </a:r>
            <a:r>
              <a:rPr lang="fr-BE" sz="2400" dirty="0"/>
              <a:t>de la loi du 15 juin </a:t>
            </a:r>
            <a:r>
              <a:rPr lang="fr-BE" sz="2400" dirty="0" smtClean="0"/>
              <a:t>2006</a:t>
            </a:r>
          </a:p>
          <a:p>
            <a:pPr>
              <a:buClrTx/>
            </a:pPr>
            <a:endParaRPr lang="fr-BE" sz="1400" dirty="0"/>
          </a:p>
          <a:p>
            <a:pPr>
              <a:buClrTx/>
            </a:pPr>
            <a:r>
              <a:rPr lang="fr-BE" sz="2400" dirty="0" smtClean="0"/>
              <a:t>Fixe les règles applicables à l’exécution du MP jusqu’à sa réception</a:t>
            </a:r>
          </a:p>
          <a:p>
            <a:pPr>
              <a:buClrTx/>
            </a:pPr>
            <a:endParaRPr lang="fr-BE" sz="1400" dirty="0" smtClean="0"/>
          </a:p>
          <a:p>
            <a:pPr>
              <a:buClrTx/>
            </a:pPr>
            <a:r>
              <a:rPr lang="fr-BE" sz="2400" dirty="0" smtClean="0"/>
              <a:t>Anciennement </a:t>
            </a:r>
            <a:r>
              <a:rPr lang="fr-BE" sz="2400" dirty="0" smtClean="0">
                <a:sym typeface="Wingdings" pitchFamily="2" charset="2"/>
              </a:rPr>
              <a:t></a:t>
            </a:r>
            <a:r>
              <a:rPr lang="fr-BE" sz="2400" dirty="0" smtClean="0"/>
              <a:t>arrêté du 26 septembre 1996 &amp; cahier général des charges</a:t>
            </a:r>
            <a:endParaRPr lang="fr-BE" sz="2400" dirty="0"/>
          </a:p>
        </p:txBody>
      </p:sp>
    </p:spTree>
    <p:extLst>
      <p:ext uri="{BB962C8B-B14F-4D97-AF65-F5344CB8AC3E}">
        <p14:creationId xmlns:p14="http://schemas.microsoft.com/office/powerpoint/2010/main" xmlns="" val="182464160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BE" dirty="0" smtClean="0"/>
              <a:t>I.4. </a:t>
            </a:r>
            <a:r>
              <a:rPr lang="fr-BE" dirty="0"/>
              <a:t>Loi </a:t>
            </a:r>
            <a:r>
              <a:rPr lang="fr-BE" dirty="0" smtClean="0"/>
              <a:t>du 17 juin 2013 relative à la motivation, à l’information et aux voies de recours en matière de marché public</a:t>
            </a:r>
            <a:endParaRPr lang="fr-BE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2924944"/>
            <a:ext cx="8229600" cy="3649592"/>
          </a:xfrm>
          <a:noFill/>
        </p:spPr>
        <p:txBody>
          <a:bodyPr>
            <a:normAutofit/>
          </a:bodyPr>
          <a:lstStyle/>
          <a:p>
            <a:pPr>
              <a:buClrTx/>
            </a:pPr>
            <a:r>
              <a:rPr lang="fr-BE" sz="2400" dirty="0"/>
              <a:t>E</a:t>
            </a:r>
            <a:r>
              <a:rPr lang="fr-BE" sz="2400" dirty="0" smtClean="0"/>
              <a:t>ntrée </a:t>
            </a:r>
            <a:r>
              <a:rPr lang="fr-BE" sz="2400" dirty="0"/>
              <a:t>en vigueur le </a:t>
            </a:r>
            <a:r>
              <a:rPr lang="fr-BE" sz="2400" dirty="0" smtClean="0"/>
              <a:t>01/07/2013 et </a:t>
            </a:r>
            <a:r>
              <a:rPr lang="fr-BE" sz="2400" dirty="0"/>
              <a:t>concerne </a:t>
            </a:r>
            <a:r>
              <a:rPr lang="fr-BE" sz="2400" dirty="0" smtClean="0"/>
              <a:t>les MP relevant </a:t>
            </a:r>
            <a:r>
              <a:rPr lang="fr-BE" sz="2400" dirty="0"/>
              <a:t>de la loi du 15 juin </a:t>
            </a:r>
            <a:r>
              <a:rPr lang="fr-BE" sz="2400" dirty="0" smtClean="0"/>
              <a:t>2006</a:t>
            </a:r>
          </a:p>
          <a:p>
            <a:pPr>
              <a:buClrTx/>
            </a:pPr>
            <a:endParaRPr lang="fr-BE" sz="1400" dirty="0" smtClean="0"/>
          </a:p>
          <a:p>
            <a:pPr>
              <a:buClrTx/>
            </a:pPr>
            <a:r>
              <a:rPr lang="fr-BE" sz="2400" dirty="0" smtClean="0"/>
              <a:t>Fixe les modalités d’information et de notification des MP</a:t>
            </a:r>
          </a:p>
          <a:p>
            <a:pPr>
              <a:buClrTx/>
            </a:pPr>
            <a:endParaRPr lang="fr-BE" sz="1400" dirty="0" smtClean="0"/>
          </a:p>
          <a:p>
            <a:pPr>
              <a:buClrTx/>
            </a:pPr>
            <a:r>
              <a:rPr lang="fr-BE" sz="2400" dirty="0" smtClean="0"/>
              <a:t>Fixe les modalités et les voies de recours pour les soumissionnaires/adjudicataires</a:t>
            </a:r>
            <a:endParaRPr lang="fr-BE" sz="2400" dirty="0"/>
          </a:p>
        </p:txBody>
      </p:sp>
    </p:spTree>
    <p:extLst>
      <p:ext uri="{BB962C8B-B14F-4D97-AF65-F5344CB8AC3E}">
        <p14:creationId xmlns:p14="http://schemas.microsoft.com/office/powerpoint/2010/main" xmlns="" val="204963175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in">
  <a:themeElements>
    <a:clrScheme name="Élémentaire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629DD1"/>
      </a:accent1>
      <a:accent2>
        <a:srgbClr val="297FD5"/>
      </a:accent2>
      <a:accent3>
        <a:srgbClr val="7F8FA9"/>
      </a:accent3>
      <a:accent4>
        <a:srgbClr val="4A66AC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Office Classique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Urbain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1997</TotalTime>
  <Words>3446</Words>
  <Application>Microsoft Office PowerPoint</Application>
  <PresentationFormat>Affichage à l'écran (4:3)</PresentationFormat>
  <Paragraphs>711</Paragraphs>
  <Slides>49</Slides>
  <Notes>49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49</vt:i4>
      </vt:variant>
    </vt:vector>
  </HeadingPairs>
  <TitlesOfParts>
    <vt:vector size="50" baseType="lpstr">
      <vt:lpstr>Urbain</vt:lpstr>
      <vt:lpstr>NOTIONS DE BASE EN MARCHÉ PUBLIC – partie 1</vt:lpstr>
      <vt:lpstr>I. Qu’est ce qu’un marché public (MP)?</vt:lpstr>
      <vt:lpstr>I. Un contrat à titre onéreux</vt:lpstr>
      <vt:lpstr>I. Entre entrepreneurs, fournisseurs ou prestataires de services et pouvoirs adjudicateur </vt:lpstr>
      <vt:lpstr>I. Législation relative aux marchés publics</vt:lpstr>
      <vt:lpstr>I.1. Loi du 15 juin 2006 relative aux marchés publics et à certains marchés de travaux, de fournitures et de services</vt:lpstr>
      <vt:lpstr>I.2.  Arrêté royal du 15 juillet 2011 relatif à la passation des marchés publics dans les secteurs classiques </vt:lpstr>
      <vt:lpstr>I.3. Arrêté royal du 14 janvier 2013 établissant les règles générales d’exécution des marchés publics et des concessions de travaux publics</vt:lpstr>
      <vt:lpstr>I.4. Loi du 17 juin 2013 relative à la motivation, à l’information et aux voies de recours en matière de marché public</vt:lpstr>
      <vt:lpstr>II. Principes généraux inhérents aux MP</vt:lpstr>
      <vt:lpstr>II.1. Principe d’égalité et de  non-discrimination (art. 5 de la loi)</vt:lpstr>
      <vt:lpstr>II.2. Principe de transparence (art. 5 de la loi)</vt:lpstr>
      <vt:lpstr>II.3. Principe de concurrence (art. 5 de la loi)</vt:lpstr>
      <vt:lpstr>II.4. Principe du forfait (art. 6 de la loi) </vt:lpstr>
      <vt:lpstr>II.4. Principe du forfait</vt:lpstr>
      <vt:lpstr>II.5. Services faits et acceptés (art. 7 de la loi)</vt:lpstr>
      <vt:lpstr>III. Déroulement d’un marché public</vt:lpstr>
      <vt:lpstr>Diapositive 18</vt:lpstr>
      <vt:lpstr>IV. Détermination des besoins par le PA </vt:lpstr>
      <vt:lpstr>IV. Détermination des besoins par le PA </vt:lpstr>
      <vt:lpstr>IV. Détermination des besoins par le PA </vt:lpstr>
      <vt:lpstr>IV. Détermination des besoins par le PA </vt:lpstr>
      <vt:lpstr>IV. Détermination des besoins par le PA </vt:lpstr>
      <vt:lpstr>IV. Détermination des besoins par le PA </vt:lpstr>
      <vt:lpstr>IV. Détermination des besoins par le PA </vt:lpstr>
      <vt:lpstr>Diapositive 26</vt:lpstr>
      <vt:lpstr>V. Mode de passation </vt:lpstr>
      <vt:lpstr>V. Procédures ouvertes &gt;&lt; Procédures restreintes (art. 3, 5° et 6°de la loi)</vt:lpstr>
      <vt:lpstr>V. Adjudication (adj.) (art. 24 de la loi)</vt:lpstr>
      <vt:lpstr>V. Adjudication (adj.) (art. 24 de la loi)</vt:lpstr>
      <vt:lpstr>V. Appel d’offre (A.O.) (art. 25 de la loi)</vt:lpstr>
      <vt:lpstr>V. Appel d’offre (A.O.) (art. 25 de la loi)</vt:lpstr>
      <vt:lpstr>V. Appel d’offre (A.O.) (art. 25 de la loi)</vt:lpstr>
      <vt:lpstr>V. Procédure négociée sans publicité (pnsp) (art. 26 §1er de la loi)</vt:lpstr>
      <vt:lpstr>V. Procédure négociée sans publicité (art 26 §1er de la loi)</vt:lpstr>
      <vt:lpstr>V. Procédure négociée avec publicité (pnap) (art. 26 §2 de la loi)</vt:lpstr>
      <vt:lpstr>V. Procédure négociée avec publicité (art. 26 §2 de la loi)</vt:lpstr>
      <vt:lpstr>V. Procédure négociée directe avec publicité (pndap) (art. 2, 3° de l’AR du 15/07/2011)</vt:lpstr>
      <vt:lpstr>V. Procédure négociée directe avec publicité (art. 2, 3° de l’AR du 15/07/2011)</vt:lpstr>
      <vt:lpstr>IV. Publicité </vt:lpstr>
      <vt:lpstr>VI. Publicité </vt:lpstr>
      <vt:lpstr>VI. Seuils de publicité</vt:lpstr>
      <vt:lpstr>VI. Délais de publicité</vt:lpstr>
      <vt:lpstr>Diapositive 44</vt:lpstr>
      <vt:lpstr>VII. Dépôt et ouverture des offres</vt:lpstr>
      <vt:lpstr>VII. Dépôt et ouvertures des offres</vt:lpstr>
      <vt:lpstr>VII. Dépôt et ouvertures des offres</vt:lpstr>
      <vt:lpstr>VII. Dépôt et ouvertures des offres</vt:lpstr>
      <vt:lpstr>VII. Dépôt et ouvertures des offres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user</dc:creator>
  <cp:lastModifiedBy>user</cp:lastModifiedBy>
  <cp:revision>138</cp:revision>
  <cp:lastPrinted>2015-04-20T12:40:59Z</cp:lastPrinted>
  <dcterms:created xsi:type="dcterms:W3CDTF">2015-04-07T06:54:39Z</dcterms:created>
  <dcterms:modified xsi:type="dcterms:W3CDTF">2015-05-06T12:48:41Z</dcterms:modified>
</cp:coreProperties>
</file>